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69" r:id="rId3"/>
    <p:sldId id="305" r:id="rId4"/>
    <p:sldId id="258" r:id="rId5"/>
    <p:sldId id="273" r:id="rId6"/>
    <p:sldId id="261" r:id="rId7"/>
    <p:sldId id="271" r:id="rId8"/>
    <p:sldId id="270" r:id="rId9"/>
    <p:sldId id="264" r:id="rId10"/>
    <p:sldId id="274" r:id="rId11"/>
    <p:sldId id="275" r:id="rId12"/>
    <p:sldId id="276" r:id="rId13"/>
    <p:sldId id="265" r:id="rId14"/>
    <p:sldId id="277" r:id="rId15"/>
    <p:sldId id="279" r:id="rId16"/>
    <p:sldId id="284" r:id="rId17"/>
    <p:sldId id="306" r:id="rId18"/>
    <p:sldId id="302" r:id="rId19"/>
    <p:sldId id="285" r:id="rId20"/>
    <p:sldId id="288" r:id="rId21"/>
    <p:sldId id="289" r:id="rId22"/>
    <p:sldId id="291" r:id="rId23"/>
    <p:sldId id="292" r:id="rId24"/>
    <p:sldId id="290" r:id="rId25"/>
    <p:sldId id="293" r:id="rId26"/>
    <p:sldId id="294" r:id="rId27"/>
    <p:sldId id="295" r:id="rId28"/>
    <p:sldId id="296" r:id="rId29"/>
    <p:sldId id="297" r:id="rId30"/>
    <p:sldId id="298" r:id="rId31"/>
    <p:sldId id="299" r:id="rId32"/>
    <p:sldId id="304" r:id="rId33"/>
    <p:sldId id="280" r:id="rId34"/>
    <p:sldId id="301" r:id="rId35"/>
    <p:sldId id="303" r:id="rId3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2" d="100"/>
          <a:sy n="92" d="100"/>
        </p:scale>
        <p:origin x="49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file:///E:\JC-10-2015\Documents\Stage%2002%202018\En%20cours%20JC\Travail%2013%2009%202018\recherche%20outil%20par%20r&#233;gleur%20et%20op&#233;rateur%20r&#233;gleur%20version%20graphique%20V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JC-10-2015\Documents\Stage%2002%202018\En%20cours%20JC\Travail%2006%2009%202018\r&#233;glage%20outil%20par%20r&#233;gleur%20V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E:\JC-10-2015\Documents\Stage%2002%202018\En%20cours%20JC\Travail%2013%2009%202018\recherche%20outil%20par%20r&#233;gleur%20et%20op&#233;rateur%20r&#233;gleur%20version%20graphique%20V4.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E:\JC-10-2015\Documents\Stage%2002%202018\En%20cours%20JC\Travail%2013%2009%202018\Graphique%20dans%20Microsoft%20Word%20V2.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2200" dirty="0"/>
              <a:t>Recherche des outils avant 5S sur un</a:t>
            </a:r>
            <a:r>
              <a:rPr lang="fr-FR" sz="2200" baseline="0" dirty="0"/>
              <a:t> mois</a:t>
            </a:r>
            <a:endParaRPr lang="fr-FR" sz="2200"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Feuil1!$C$2</c:f>
              <c:strCache>
                <c:ptCount val="1"/>
                <c:pt idx="0">
                  <c:v>Sans identification des outils</c:v>
                </c:pt>
              </c:strCache>
            </c:strRef>
          </c:tx>
          <c:spPr>
            <a:solidFill>
              <a:schemeClr val="accent1"/>
            </a:solidFill>
            <a:ln>
              <a:noFill/>
            </a:ln>
            <a:effectLst/>
            <a:sp3d/>
          </c:spPr>
          <c:invertIfNegative val="0"/>
          <c:cat>
            <c:strRef>
              <c:f>Feuil1!$A$3:$A$4</c:f>
              <c:strCache>
                <c:ptCount val="2"/>
                <c:pt idx="0">
                  <c:v>Recherche outils  par régleur</c:v>
                </c:pt>
                <c:pt idx="1">
                  <c:v>Recherche outils par opérateur-régleur</c:v>
                </c:pt>
              </c:strCache>
            </c:strRef>
          </c:cat>
          <c:val>
            <c:numRef>
              <c:f>Feuil1!$C$3:$C$4</c:f>
              <c:numCache>
                <c:formatCode>0.00</c:formatCode>
                <c:ptCount val="2"/>
                <c:pt idx="0">
                  <c:v>40</c:v>
                </c:pt>
                <c:pt idx="1">
                  <c:v>75</c:v>
                </c:pt>
              </c:numCache>
            </c:numRef>
          </c:val>
          <c:extLst xmlns:c16r2="http://schemas.microsoft.com/office/drawing/2015/06/chart">
            <c:ext xmlns:c16="http://schemas.microsoft.com/office/drawing/2014/chart" uri="{C3380CC4-5D6E-409C-BE32-E72D297353CC}">
              <c16:uniqueId val="{00000000-5E21-4D93-B0C8-E421D6F50AD9}"/>
            </c:ext>
          </c:extLst>
        </c:ser>
        <c:ser>
          <c:idx val="1"/>
          <c:order val="1"/>
          <c:tx>
            <c:strRef>
              <c:f>Feuil1!$D$2</c:f>
              <c:strCache>
                <c:ptCount val="1"/>
                <c:pt idx="0">
                  <c:v>Avec identification emplacement outils</c:v>
                </c:pt>
              </c:strCache>
            </c:strRef>
          </c:tx>
          <c:spPr>
            <a:solidFill>
              <a:schemeClr val="accent2"/>
            </a:solidFill>
            <a:ln>
              <a:noFill/>
            </a:ln>
            <a:effectLst/>
            <a:sp3d/>
          </c:spPr>
          <c:invertIfNegative val="0"/>
          <c:cat>
            <c:strRef>
              <c:f>Feuil1!$A$3:$A$4</c:f>
              <c:strCache>
                <c:ptCount val="2"/>
                <c:pt idx="0">
                  <c:v>Recherche outils  par régleur</c:v>
                </c:pt>
                <c:pt idx="1">
                  <c:v>Recherche outils par opérateur-régleur</c:v>
                </c:pt>
              </c:strCache>
            </c:strRef>
          </c:cat>
          <c:val>
            <c:numRef>
              <c:f>Feuil1!$D$3:$D$4</c:f>
              <c:numCache>
                <c:formatCode>0.00</c:formatCode>
                <c:ptCount val="2"/>
                <c:pt idx="0">
                  <c:v>20</c:v>
                </c:pt>
                <c:pt idx="1">
                  <c:v>20</c:v>
                </c:pt>
              </c:numCache>
            </c:numRef>
          </c:val>
          <c:extLst xmlns:c16r2="http://schemas.microsoft.com/office/drawing/2015/06/chart">
            <c:ext xmlns:c16="http://schemas.microsoft.com/office/drawing/2014/chart" uri="{C3380CC4-5D6E-409C-BE32-E72D297353CC}">
              <c16:uniqueId val="{00000001-5E21-4D93-B0C8-E421D6F50AD9}"/>
            </c:ext>
          </c:extLst>
        </c:ser>
        <c:dLbls>
          <c:showLegendKey val="0"/>
          <c:showVal val="0"/>
          <c:showCatName val="0"/>
          <c:showSerName val="0"/>
          <c:showPercent val="0"/>
          <c:showBubbleSize val="0"/>
        </c:dLbls>
        <c:gapWidth val="150"/>
        <c:shape val="box"/>
        <c:axId val="481044888"/>
        <c:axId val="481044104"/>
        <c:axId val="0"/>
      </c:bar3DChart>
      <c:catAx>
        <c:axId val="4810448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481044104"/>
        <c:crosses val="autoZero"/>
        <c:auto val="1"/>
        <c:lblAlgn val="ctr"/>
        <c:lblOffset val="100"/>
        <c:noMultiLvlLbl val="0"/>
      </c:catAx>
      <c:valAx>
        <c:axId val="481044104"/>
        <c:scaling>
          <c:orientation val="minMax"/>
        </c:scaling>
        <c:delete val="0"/>
        <c:axPos val="l"/>
        <c:majorGridlines>
          <c:spPr>
            <a:ln w="12700"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810448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fr-FR"/>
              <a:t>Estimation temps de montage presse 50T1</a:t>
            </a:r>
            <a:br>
              <a:rPr lang="fr-FR"/>
            </a:br>
            <a:r>
              <a:rPr lang="fr-FR" sz="1600"/>
              <a:t>Avant &amp;</a:t>
            </a:r>
            <a:r>
              <a:rPr lang="fr-FR" sz="1600" baseline="0"/>
              <a:t> après identification des emplacements</a:t>
            </a:r>
            <a:endParaRPr lang="fr-FR" sz="1600"/>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fr-FR"/>
        </a:p>
      </c:txPr>
    </c:title>
    <c:autoTitleDeleted val="0"/>
    <c:plotArea>
      <c:layout/>
      <c:barChart>
        <c:barDir val="col"/>
        <c:grouping val="clustered"/>
        <c:varyColors val="0"/>
        <c:ser>
          <c:idx val="0"/>
          <c:order val="0"/>
          <c:tx>
            <c:strRef>
              <c:f>Feuil1!$A$5</c:f>
              <c:strCache>
                <c:ptCount val="1"/>
                <c:pt idx="0">
                  <c:v>Temps de montage presse 50T1</c:v>
                </c:pt>
              </c:strCache>
            </c:strRef>
          </c:tx>
          <c:spPr>
            <a:solidFill>
              <a:schemeClr val="accent1">
                <a:alpha val="85000"/>
              </a:schemeClr>
            </a:solidFill>
            <a:ln w="9525" cap="flat" cmpd="sng" algn="ctr">
              <a:solidFill>
                <a:schemeClr val="lt1">
                  <a:alpha val="50000"/>
                </a:schemeClr>
              </a:solidFill>
              <a:round/>
            </a:ln>
            <a:effectLst/>
          </c:spPr>
          <c:invertIfNegative val="0"/>
          <c:dPt>
            <c:idx val="1"/>
            <c:invertIfNegative val="0"/>
            <c:bubble3D val="0"/>
            <c:spPr>
              <a:solidFill>
                <a:schemeClr val="accent2"/>
              </a:solidFill>
              <a:ln w="9525" cap="flat" cmpd="sng" algn="ctr">
                <a:solidFill>
                  <a:schemeClr val="lt1">
                    <a:alpha val="50000"/>
                  </a:schemeClr>
                </a:solidFill>
                <a:round/>
              </a:ln>
              <a:effectLst/>
            </c:spPr>
            <c:extLst xmlns:c16r2="http://schemas.microsoft.com/office/drawing/2015/06/chart">
              <c:ext xmlns:c16="http://schemas.microsoft.com/office/drawing/2014/chart" uri="{C3380CC4-5D6E-409C-BE32-E72D297353CC}">
                <c16:uniqueId val="{00000001-1198-40F2-8B82-1E06CF0D8BBA}"/>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Lit>
              <c:ptCount val="2"/>
              <c:pt idx="0">
                <c:v>2</c:v>
              </c:pt>
              <c:pt idx="1">
                <c:v>4</c:v>
              </c:pt>
              <c:extLst>
                <c:ext xmlns:c15="http://schemas.microsoft.com/office/drawing/2012/chart" uri="{02D57815-91ED-43cb-92C2-25804820EDAC}">
                  <c15:autoCat val="1"/>
                </c:ext>
              </c:extLst>
            </c:strLit>
          </c:cat>
          <c:val>
            <c:numRef>
              <c:f>Feuil1!$B$5:$E$5</c:f>
              <c:numCache>
                <c:formatCode>General</c:formatCode>
                <c:ptCount val="2"/>
                <c:pt idx="0">
                  <c:v>2.2500000000000004</c:v>
                </c:pt>
                <c:pt idx="1">
                  <c:v>1.85</c:v>
                </c:pt>
              </c:numCache>
            </c:numRef>
          </c:val>
          <c:extLst xmlns:c16r2="http://schemas.microsoft.com/office/drawing/2015/06/chart">
            <c:ext xmlns:c16="http://schemas.microsoft.com/office/drawing/2014/chart" uri="{C3380CC4-5D6E-409C-BE32-E72D297353CC}">
              <c16:uniqueId val="{00000002-1198-40F2-8B82-1E06CF0D8BBA}"/>
            </c:ext>
          </c:extLst>
        </c:ser>
        <c:dLbls>
          <c:dLblPos val="inEnd"/>
          <c:showLegendKey val="0"/>
          <c:showVal val="1"/>
          <c:showCatName val="0"/>
          <c:showSerName val="0"/>
          <c:showPercent val="0"/>
          <c:showBubbleSize val="0"/>
        </c:dLbls>
        <c:gapWidth val="65"/>
        <c:axId val="481042928"/>
        <c:axId val="481043320"/>
      </c:barChart>
      <c:catAx>
        <c:axId val="481042928"/>
        <c:scaling>
          <c:orientation val="minMax"/>
        </c:scaling>
        <c:delete val="1"/>
        <c:axPos val="b"/>
        <c:numFmt formatCode="General" sourceLinked="0"/>
        <c:majorTickMark val="none"/>
        <c:minorTickMark val="none"/>
        <c:tickLblPos val="nextTo"/>
        <c:crossAx val="481043320"/>
        <c:crosses val="autoZero"/>
        <c:auto val="1"/>
        <c:lblAlgn val="ctr"/>
        <c:lblOffset val="100"/>
        <c:noMultiLvlLbl val="0"/>
      </c:catAx>
      <c:valAx>
        <c:axId val="48104332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481042928"/>
        <c:crosses val="autoZero"/>
        <c:crossBetween val="between"/>
      </c:valAx>
      <c:spPr>
        <a:noFill/>
        <a:ln w="25400">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Recherche des outils après 5S sur un</a:t>
            </a:r>
            <a:r>
              <a:rPr lang="fr-FR" baseline="0"/>
              <a:t> mois</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Feuil1!$C$2</c:f>
              <c:strCache>
                <c:ptCount val="1"/>
                <c:pt idx="0">
                  <c:v>Sans identification des outils</c:v>
                </c:pt>
              </c:strCache>
            </c:strRef>
          </c:tx>
          <c:spPr>
            <a:solidFill>
              <a:schemeClr val="accent1"/>
            </a:solidFill>
            <a:ln>
              <a:noFill/>
            </a:ln>
            <a:effectLst/>
            <a:sp3d/>
          </c:spPr>
          <c:invertIfNegative val="0"/>
          <c:cat>
            <c:strRef>
              <c:f>Feuil1!$A$3:$A$4</c:f>
              <c:strCache>
                <c:ptCount val="2"/>
                <c:pt idx="0">
                  <c:v>Recherche outils  par régleur</c:v>
                </c:pt>
                <c:pt idx="1">
                  <c:v>Recherche outils par opérateur-régleur</c:v>
                </c:pt>
              </c:strCache>
            </c:strRef>
          </c:cat>
          <c:val>
            <c:numRef>
              <c:f>Feuil1!$C$3:$C$4</c:f>
              <c:numCache>
                <c:formatCode>0.00</c:formatCode>
                <c:ptCount val="2"/>
                <c:pt idx="0">
                  <c:v>40</c:v>
                </c:pt>
                <c:pt idx="1">
                  <c:v>75</c:v>
                </c:pt>
              </c:numCache>
            </c:numRef>
          </c:val>
          <c:extLst xmlns:c16r2="http://schemas.microsoft.com/office/drawing/2015/06/chart">
            <c:ext xmlns:c16="http://schemas.microsoft.com/office/drawing/2014/chart" uri="{C3380CC4-5D6E-409C-BE32-E72D297353CC}">
              <c16:uniqueId val="{00000000-1C4C-4D71-AA3E-51376351D33E}"/>
            </c:ext>
          </c:extLst>
        </c:ser>
        <c:ser>
          <c:idx val="1"/>
          <c:order val="1"/>
          <c:tx>
            <c:strRef>
              <c:f>Feuil1!$D$2</c:f>
              <c:strCache>
                <c:ptCount val="1"/>
                <c:pt idx="0">
                  <c:v>Identification emplacement outils</c:v>
                </c:pt>
              </c:strCache>
            </c:strRef>
          </c:tx>
          <c:spPr>
            <a:solidFill>
              <a:schemeClr val="accent2"/>
            </a:solidFill>
            <a:ln>
              <a:noFill/>
            </a:ln>
            <a:effectLst/>
            <a:sp3d/>
          </c:spPr>
          <c:invertIfNegative val="0"/>
          <c:cat>
            <c:strRef>
              <c:f>Feuil1!$A$3:$A$4</c:f>
              <c:strCache>
                <c:ptCount val="2"/>
                <c:pt idx="0">
                  <c:v>Recherche outils  par régleur</c:v>
                </c:pt>
                <c:pt idx="1">
                  <c:v>Recherche outils par opérateur-régleur</c:v>
                </c:pt>
              </c:strCache>
            </c:strRef>
          </c:cat>
          <c:val>
            <c:numRef>
              <c:f>Feuil1!$D$3:$D$4</c:f>
              <c:numCache>
                <c:formatCode>0.00</c:formatCode>
                <c:ptCount val="2"/>
                <c:pt idx="0">
                  <c:v>18</c:v>
                </c:pt>
                <c:pt idx="1">
                  <c:v>18</c:v>
                </c:pt>
              </c:numCache>
            </c:numRef>
          </c:val>
          <c:extLst xmlns:c16r2="http://schemas.microsoft.com/office/drawing/2015/06/chart">
            <c:ext xmlns:c16="http://schemas.microsoft.com/office/drawing/2014/chart" uri="{C3380CC4-5D6E-409C-BE32-E72D297353CC}">
              <c16:uniqueId val="{00000001-1C4C-4D71-AA3E-51376351D33E}"/>
            </c:ext>
          </c:extLst>
        </c:ser>
        <c:dLbls>
          <c:showLegendKey val="0"/>
          <c:showVal val="0"/>
          <c:showCatName val="0"/>
          <c:showSerName val="0"/>
          <c:showPercent val="0"/>
          <c:showBubbleSize val="0"/>
        </c:dLbls>
        <c:gapWidth val="150"/>
        <c:shape val="box"/>
        <c:axId val="474164496"/>
        <c:axId val="474165280"/>
        <c:axId val="0"/>
      </c:bar3DChart>
      <c:catAx>
        <c:axId val="4741644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74165280"/>
        <c:crosses val="autoZero"/>
        <c:auto val="1"/>
        <c:lblAlgn val="ctr"/>
        <c:lblOffset val="100"/>
        <c:noMultiLvlLbl val="0"/>
      </c:catAx>
      <c:valAx>
        <c:axId val="474165280"/>
        <c:scaling>
          <c:orientation val="minMax"/>
        </c:scaling>
        <c:delete val="0"/>
        <c:axPos val="l"/>
        <c:majorGridlines>
          <c:spPr>
            <a:ln w="12700"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74164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fr-FR"/>
              <a:t>Temps de réglage machines</a:t>
            </a:r>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Sheet1!$I$2</c:f>
              <c:strCache>
                <c:ptCount val="1"/>
                <c:pt idx="0">
                  <c:v>Avant 5S outils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Sheet1!$J$1:$N$1</c:f>
              <c:strCache>
                <c:ptCount val="5"/>
                <c:pt idx="0">
                  <c:v>50T1</c:v>
                </c:pt>
                <c:pt idx="1">
                  <c:v>Poinçonnage</c:v>
                </c:pt>
                <c:pt idx="2">
                  <c:v>15T1</c:v>
                </c:pt>
                <c:pt idx="3">
                  <c:v>100T</c:v>
                </c:pt>
                <c:pt idx="4">
                  <c:v>25T1</c:v>
                </c:pt>
              </c:strCache>
            </c:strRef>
          </c:cat>
          <c:val>
            <c:numRef>
              <c:f>Sheet1!$J$2:$N$2</c:f>
              <c:numCache>
                <c:formatCode>General</c:formatCode>
                <c:ptCount val="5"/>
                <c:pt idx="0">
                  <c:v>1.95</c:v>
                </c:pt>
                <c:pt idx="1">
                  <c:v>1.95</c:v>
                </c:pt>
                <c:pt idx="2">
                  <c:v>1.9</c:v>
                </c:pt>
                <c:pt idx="3">
                  <c:v>1.75</c:v>
                </c:pt>
                <c:pt idx="4">
                  <c:v>1.55</c:v>
                </c:pt>
              </c:numCache>
            </c:numRef>
          </c:val>
          <c:extLst xmlns:c16r2="http://schemas.microsoft.com/office/drawing/2015/06/chart">
            <c:ext xmlns:c16="http://schemas.microsoft.com/office/drawing/2014/chart" uri="{C3380CC4-5D6E-409C-BE32-E72D297353CC}">
              <c16:uniqueId val="{00000000-E2A9-4CAF-9C35-CDAF04CE4CA2}"/>
            </c:ext>
          </c:extLst>
        </c:ser>
        <c:ser>
          <c:idx val="1"/>
          <c:order val="1"/>
          <c:tx>
            <c:strRef>
              <c:f>Sheet1!$I$3</c:f>
              <c:strCache>
                <c:ptCount val="1"/>
                <c:pt idx="0">
                  <c:v>Après 5S outils</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Sheet1!$J$1:$N$1</c:f>
              <c:strCache>
                <c:ptCount val="5"/>
                <c:pt idx="0">
                  <c:v>50T1</c:v>
                </c:pt>
                <c:pt idx="1">
                  <c:v>Poinçonnage</c:v>
                </c:pt>
                <c:pt idx="2">
                  <c:v>15T1</c:v>
                </c:pt>
                <c:pt idx="3">
                  <c:v>100T</c:v>
                </c:pt>
                <c:pt idx="4">
                  <c:v>25T1</c:v>
                </c:pt>
              </c:strCache>
            </c:strRef>
          </c:cat>
          <c:val>
            <c:numRef>
              <c:f>Sheet1!$J$3:$N$3</c:f>
              <c:numCache>
                <c:formatCode>General</c:formatCode>
                <c:ptCount val="5"/>
                <c:pt idx="0">
                  <c:v>1.5499999999999998</c:v>
                </c:pt>
                <c:pt idx="1">
                  <c:v>1.5499999999999998</c:v>
                </c:pt>
                <c:pt idx="2">
                  <c:v>1.5</c:v>
                </c:pt>
                <c:pt idx="3">
                  <c:v>1.35</c:v>
                </c:pt>
                <c:pt idx="4">
                  <c:v>1.1499999999999999</c:v>
                </c:pt>
              </c:numCache>
            </c:numRef>
          </c:val>
          <c:extLst xmlns:c16r2="http://schemas.microsoft.com/office/drawing/2015/06/chart">
            <c:ext xmlns:c16="http://schemas.microsoft.com/office/drawing/2014/chart" uri="{C3380CC4-5D6E-409C-BE32-E72D297353CC}">
              <c16:uniqueId val="{00000001-E2A9-4CAF-9C35-CDAF04CE4CA2}"/>
            </c:ext>
          </c:extLst>
        </c:ser>
        <c:dLbls>
          <c:dLblPos val="inEnd"/>
          <c:showLegendKey val="0"/>
          <c:showVal val="1"/>
          <c:showCatName val="0"/>
          <c:showSerName val="0"/>
          <c:showPercent val="0"/>
          <c:showBubbleSize val="0"/>
        </c:dLbls>
        <c:gapWidth val="65"/>
        <c:axId val="474166456"/>
        <c:axId val="474166848"/>
      </c:barChart>
      <c:catAx>
        <c:axId val="47416645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fr-FR"/>
          </a:p>
        </c:txPr>
        <c:crossAx val="474166848"/>
        <c:crosses val="autoZero"/>
        <c:auto val="1"/>
        <c:lblAlgn val="ctr"/>
        <c:lblOffset val="100"/>
        <c:noMultiLvlLbl val="0"/>
      </c:catAx>
      <c:valAx>
        <c:axId val="47416684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474166456"/>
        <c:crosses val="autoZero"/>
        <c:crossBetween val="between"/>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fr-FR"/>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841632-9868-4EE6-8FD3-9FD34EF53EC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fr-FR"/>
        </a:p>
      </dgm:t>
    </dgm:pt>
    <dgm:pt modelId="{176BAC34-718A-4F01-AB9B-6D261669C35A}">
      <dgm:prSet phldrT="[Texte]" custT="1"/>
      <dgm:spPr/>
      <dgm:t>
        <a:bodyPr/>
        <a:lstStyle/>
        <a:p>
          <a:pPr algn="ctr"/>
          <a:r>
            <a:rPr lang="fr-FR" sz="1200"/>
            <a:t>Direction générale</a:t>
          </a:r>
          <a:br>
            <a:rPr lang="fr-FR" sz="1200"/>
          </a:br>
          <a:r>
            <a:rPr lang="fr-FR" sz="1200"/>
            <a:t>J. CHOFFAT</a:t>
          </a:r>
        </a:p>
      </dgm:t>
    </dgm:pt>
    <dgm:pt modelId="{E490C453-D33A-4A1C-B49B-B155350E996A}" type="parTrans" cxnId="{242BD1B3-AA87-4BB0-A962-1E3BBD098F8F}">
      <dgm:prSet/>
      <dgm:spPr/>
      <dgm:t>
        <a:bodyPr/>
        <a:lstStyle/>
        <a:p>
          <a:pPr algn="ctr"/>
          <a:endParaRPr lang="fr-FR"/>
        </a:p>
      </dgm:t>
    </dgm:pt>
    <dgm:pt modelId="{BA799411-60AB-4D05-9D5F-B07C78D84EE7}" type="sibTrans" cxnId="{242BD1B3-AA87-4BB0-A962-1E3BBD098F8F}">
      <dgm:prSet/>
      <dgm:spPr/>
      <dgm:t>
        <a:bodyPr/>
        <a:lstStyle/>
        <a:p>
          <a:pPr algn="ctr"/>
          <a:endParaRPr lang="fr-FR"/>
        </a:p>
      </dgm:t>
    </dgm:pt>
    <dgm:pt modelId="{E177E70E-4DDC-415A-A79D-53FF318D2754}" type="asst">
      <dgm:prSet phldrT="[Texte]" custT="1"/>
      <dgm:spPr/>
      <dgm:t>
        <a:bodyPr/>
        <a:lstStyle/>
        <a:p>
          <a:pPr algn="ctr"/>
          <a:r>
            <a:rPr lang="fr-FR" sz="1200" dirty="0"/>
            <a:t>AT1 - 31</a:t>
          </a:r>
          <a:br>
            <a:rPr lang="fr-FR" sz="1200" dirty="0"/>
          </a:br>
          <a:r>
            <a:rPr lang="fr-FR" sz="1200" dirty="0"/>
            <a:t>B. AUCLERC</a:t>
          </a:r>
        </a:p>
      </dgm:t>
    </dgm:pt>
    <dgm:pt modelId="{F7C243FA-F978-4F4B-9A58-90AFABD30DAE}" type="parTrans" cxnId="{8830959F-7E8F-41C6-9C01-A04D742AAAE7}">
      <dgm:prSet/>
      <dgm:spPr/>
      <dgm:t>
        <a:bodyPr/>
        <a:lstStyle/>
        <a:p>
          <a:pPr algn="ctr"/>
          <a:endParaRPr lang="fr-FR"/>
        </a:p>
      </dgm:t>
    </dgm:pt>
    <dgm:pt modelId="{33961A62-832F-4B11-83C9-B3C266327A30}" type="sibTrans" cxnId="{8830959F-7E8F-41C6-9C01-A04D742AAAE7}">
      <dgm:prSet/>
      <dgm:spPr/>
      <dgm:t>
        <a:bodyPr/>
        <a:lstStyle/>
        <a:p>
          <a:pPr algn="ctr"/>
          <a:endParaRPr lang="fr-FR"/>
        </a:p>
      </dgm:t>
    </dgm:pt>
    <dgm:pt modelId="{E708F3AB-5719-4A99-A02F-7DD63DF84657}">
      <dgm:prSet phldrT="[Texte]" custT="1"/>
      <dgm:spPr/>
      <dgm:t>
        <a:bodyPr/>
        <a:lstStyle/>
        <a:p>
          <a:pPr algn="ctr"/>
          <a:r>
            <a:rPr lang="fr-FR" sz="1000"/>
            <a:t>Régleur</a:t>
          </a:r>
          <a:br>
            <a:rPr lang="fr-FR" sz="1000"/>
          </a:br>
          <a:r>
            <a:rPr lang="fr-FR" sz="1000"/>
            <a:t>M.C. COUJOUR</a:t>
          </a:r>
        </a:p>
      </dgm:t>
    </dgm:pt>
    <dgm:pt modelId="{627E947B-3347-4B91-9881-02ED31072F3F}" type="parTrans" cxnId="{ECFF39FA-A6B0-4EA6-A3D5-CB8D13625254}">
      <dgm:prSet/>
      <dgm:spPr/>
      <dgm:t>
        <a:bodyPr/>
        <a:lstStyle/>
        <a:p>
          <a:pPr algn="ctr"/>
          <a:endParaRPr lang="fr-FR"/>
        </a:p>
      </dgm:t>
    </dgm:pt>
    <dgm:pt modelId="{4817F434-CEAE-4DD0-812F-0053CF0684C7}" type="sibTrans" cxnId="{ECFF39FA-A6B0-4EA6-A3D5-CB8D13625254}">
      <dgm:prSet/>
      <dgm:spPr/>
      <dgm:t>
        <a:bodyPr/>
        <a:lstStyle/>
        <a:p>
          <a:pPr algn="ctr"/>
          <a:endParaRPr lang="fr-FR"/>
        </a:p>
      </dgm:t>
    </dgm:pt>
    <dgm:pt modelId="{DE5FDF69-4EF8-4BC1-9F4E-3FF81D9DC22C}" type="asst">
      <dgm:prSet phldrT="[Texte]" custT="1"/>
      <dgm:spPr/>
      <dgm:t>
        <a:bodyPr/>
        <a:lstStyle/>
        <a:p>
          <a:pPr algn="ctr"/>
          <a:r>
            <a:rPr lang="fr-FR" sz="1200"/>
            <a:t>A.R.P.</a:t>
          </a:r>
          <a:br>
            <a:rPr lang="fr-FR" sz="1200"/>
          </a:br>
          <a:r>
            <a:rPr lang="fr-FR" sz="1200"/>
            <a:t>P. DUTHEIL</a:t>
          </a:r>
        </a:p>
      </dgm:t>
    </dgm:pt>
    <dgm:pt modelId="{3691280A-D0CF-4ECA-B43C-5903820250C7}" type="parTrans" cxnId="{90B18CA7-6DB6-432A-9734-96DEDF6DE78C}">
      <dgm:prSet/>
      <dgm:spPr/>
      <dgm:t>
        <a:bodyPr/>
        <a:lstStyle/>
        <a:p>
          <a:pPr algn="ctr"/>
          <a:endParaRPr lang="fr-FR"/>
        </a:p>
      </dgm:t>
    </dgm:pt>
    <dgm:pt modelId="{DA7FF9C2-A42A-4508-9277-8FDBD6F371FE}" type="sibTrans" cxnId="{90B18CA7-6DB6-432A-9734-96DEDF6DE78C}">
      <dgm:prSet/>
      <dgm:spPr/>
      <dgm:t>
        <a:bodyPr/>
        <a:lstStyle/>
        <a:p>
          <a:pPr algn="ctr"/>
          <a:endParaRPr lang="fr-FR"/>
        </a:p>
      </dgm:t>
    </dgm:pt>
    <dgm:pt modelId="{F63A4775-8D97-4E65-8B3D-85021F4E3F17}">
      <dgm:prSet phldrT="[Texte]" custT="1"/>
      <dgm:spPr>
        <a:solidFill>
          <a:schemeClr val="accent1"/>
        </a:solidFill>
        <a:ln w="12700">
          <a:solidFill>
            <a:schemeClr val="accent1"/>
          </a:solidFill>
        </a:ln>
      </dgm:spPr>
      <dgm:t>
        <a:bodyPr/>
        <a:lstStyle/>
        <a:p>
          <a:pPr algn="ctr"/>
          <a:r>
            <a:rPr lang="fr-FR" sz="1000" dirty="0">
              <a:solidFill>
                <a:schemeClr val="bg1"/>
              </a:solidFill>
            </a:rPr>
            <a:t>Régleur</a:t>
          </a:r>
          <a:br>
            <a:rPr lang="fr-FR" sz="1000" dirty="0">
              <a:solidFill>
                <a:schemeClr val="bg1"/>
              </a:solidFill>
            </a:rPr>
          </a:br>
          <a:r>
            <a:rPr lang="fr-FR" sz="1000" dirty="0">
              <a:solidFill>
                <a:schemeClr val="bg1"/>
              </a:solidFill>
            </a:rPr>
            <a:t> J.C. DESCHAMPS</a:t>
          </a:r>
        </a:p>
      </dgm:t>
    </dgm:pt>
    <dgm:pt modelId="{F99B4710-C117-471F-8524-BFF2862AB88A}" type="parTrans" cxnId="{9BD8298B-99CF-4D59-89D0-CAC99E6F5681}">
      <dgm:prSet/>
      <dgm:spPr/>
      <dgm:t>
        <a:bodyPr/>
        <a:lstStyle/>
        <a:p>
          <a:pPr algn="ctr"/>
          <a:endParaRPr lang="fr-FR"/>
        </a:p>
      </dgm:t>
    </dgm:pt>
    <dgm:pt modelId="{EA0612C3-3BC5-49E6-A66A-61994F8099EB}" type="sibTrans" cxnId="{9BD8298B-99CF-4D59-89D0-CAC99E6F5681}">
      <dgm:prSet/>
      <dgm:spPr/>
      <dgm:t>
        <a:bodyPr/>
        <a:lstStyle/>
        <a:p>
          <a:pPr algn="ctr"/>
          <a:endParaRPr lang="fr-FR"/>
        </a:p>
      </dgm:t>
    </dgm:pt>
    <dgm:pt modelId="{0FD36C48-EA9C-45A1-A027-D86A12B44B17}">
      <dgm:prSet phldrT="[Texte]" custT="1"/>
      <dgm:spPr/>
      <dgm:t>
        <a:bodyPr/>
        <a:lstStyle/>
        <a:p>
          <a:pPr algn="ctr"/>
          <a:r>
            <a:rPr lang="fr-FR" sz="1000"/>
            <a:t>Opérateur Régleur</a:t>
          </a:r>
          <a:br>
            <a:rPr lang="fr-FR" sz="1000"/>
          </a:br>
          <a:r>
            <a:rPr lang="fr-FR" sz="1000"/>
            <a:t>E. LONGUECHAUD</a:t>
          </a:r>
        </a:p>
      </dgm:t>
    </dgm:pt>
    <dgm:pt modelId="{64B58E81-C680-405E-BB9F-C20BF728810A}" type="parTrans" cxnId="{1C532C22-4118-4893-8A2F-5EAB474ACDFC}">
      <dgm:prSet/>
      <dgm:spPr/>
      <dgm:t>
        <a:bodyPr/>
        <a:lstStyle/>
        <a:p>
          <a:pPr algn="ctr"/>
          <a:endParaRPr lang="fr-FR"/>
        </a:p>
      </dgm:t>
    </dgm:pt>
    <dgm:pt modelId="{C65CFBD6-D81A-42B4-BE33-5E3E7302914F}" type="sibTrans" cxnId="{1C532C22-4118-4893-8A2F-5EAB474ACDFC}">
      <dgm:prSet/>
      <dgm:spPr/>
      <dgm:t>
        <a:bodyPr/>
        <a:lstStyle/>
        <a:p>
          <a:pPr algn="ctr"/>
          <a:endParaRPr lang="fr-FR"/>
        </a:p>
      </dgm:t>
    </dgm:pt>
    <dgm:pt modelId="{13935E9B-7F4B-4AB0-ABCF-3F34399918ED}">
      <dgm:prSet phldrT="[Texte]" custT="1"/>
      <dgm:spPr/>
      <dgm:t>
        <a:bodyPr/>
        <a:lstStyle/>
        <a:p>
          <a:pPr algn="ctr"/>
          <a:r>
            <a:rPr lang="fr-FR" sz="1000"/>
            <a:t>Opérateur Régleur</a:t>
          </a:r>
          <a:br>
            <a:rPr lang="fr-FR" sz="1000"/>
          </a:br>
          <a:r>
            <a:rPr lang="fr-FR" sz="1000"/>
            <a:t>J.L. MARCHAL</a:t>
          </a:r>
        </a:p>
      </dgm:t>
    </dgm:pt>
    <dgm:pt modelId="{DBDFD0E3-FB6E-45DE-A313-0A85F68251BB}" type="parTrans" cxnId="{FB2E1B3A-8219-4AED-83EB-3F30071B7803}">
      <dgm:prSet/>
      <dgm:spPr/>
      <dgm:t>
        <a:bodyPr/>
        <a:lstStyle/>
        <a:p>
          <a:pPr algn="ctr"/>
          <a:endParaRPr lang="fr-FR"/>
        </a:p>
      </dgm:t>
    </dgm:pt>
    <dgm:pt modelId="{B05A2391-265C-4A80-9969-2FE4B1CBD480}" type="sibTrans" cxnId="{FB2E1B3A-8219-4AED-83EB-3F30071B7803}">
      <dgm:prSet/>
      <dgm:spPr/>
      <dgm:t>
        <a:bodyPr/>
        <a:lstStyle/>
        <a:p>
          <a:pPr algn="ctr"/>
          <a:endParaRPr lang="fr-FR"/>
        </a:p>
      </dgm:t>
    </dgm:pt>
    <dgm:pt modelId="{002C58D0-5AE5-48BC-805F-75E64C00CA44}">
      <dgm:prSet phldrT="[Texte]" custT="1"/>
      <dgm:spPr/>
      <dgm:t>
        <a:bodyPr/>
        <a:lstStyle/>
        <a:p>
          <a:pPr algn="ctr"/>
          <a:r>
            <a:rPr lang="fr-FR" sz="1000"/>
            <a:t>Opérateur Régleur</a:t>
          </a:r>
          <a:br>
            <a:rPr lang="fr-FR" sz="1000"/>
          </a:br>
          <a:r>
            <a:rPr lang="fr-FR" sz="1000"/>
            <a:t>F. GRANGER</a:t>
          </a:r>
        </a:p>
      </dgm:t>
    </dgm:pt>
    <dgm:pt modelId="{799FEAF3-ED3A-4035-B53A-C3FD48314422}" type="parTrans" cxnId="{32DA6030-C2FF-4957-A079-DD79B436492E}">
      <dgm:prSet/>
      <dgm:spPr/>
      <dgm:t>
        <a:bodyPr/>
        <a:lstStyle/>
        <a:p>
          <a:pPr algn="ctr"/>
          <a:endParaRPr lang="fr-FR"/>
        </a:p>
      </dgm:t>
    </dgm:pt>
    <dgm:pt modelId="{8C4EC8FA-806D-451F-AD6B-C33F2363A9F4}" type="sibTrans" cxnId="{32DA6030-C2FF-4957-A079-DD79B436492E}">
      <dgm:prSet/>
      <dgm:spPr/>
      <dgm:t>
        <a:bodyPr/>
        <a:lstStyle/>
        <a:p>
          <a:pPr algn="ctr"/>
          <a:endParaRPr lang="fr-FR"/>
        </a:p>
      </dgm:t>
    </dgm:pt>
    <dgm:pt modelId="{64AFE782-08D5-456A-B4FD-DC73F1D6AA88}">
      <dgm:prSet phldrT="[Texte]" custT="1"/>
      <dgm:spPr/>
      <dgm:t>
        <a:bodyPr/>
        <a:lstStyle/>
        <a:p>
          <a:pPr algn="ctr"/>
          <a:r>
            <a:rPr lang="fr-FR" sz="900"/>
            <a:t>Opérateur Régleur</a:t>
          </a:r>
          <a:br>
            <a:rPr lang="fr-FR" sz="900"/>
          </a:br>
          <a:r>
            <a:rPr lang="fr-FR" sz="900"/>
            <a:t>en formation</a:t>
          </a:r>
          <a:r>
            <a:rPr lang="fr-FR" sz="1000"/>
            <a:t/>
          </a:r>
          <a:br>
            <a:rPr lang="fr-FR" sz="1000"/>
          </a:br>
          <a:r>
            <a:rPr lang="fr-FR" sz="1000"/>
            <a:t>D. PODRAS</a:t>
          </a:r>
        </a:p>
      </dgm:t>
    </dgm:pt>
    <dgm:pt modelId="{B6081684-78F7-402D-A5FE-6D4B8A770229}" type="parTrans" cxnId="{80C738C4-6562-4645-ABA6-0A4593609FFA}">
      <dgm:prSet/>
      <dgm:spPr/>
      <dgm:t>
        <a:bodyPr/>
        <a:lstStyle/>
        <a:p>
          <a:pPr algn="ctr"/>
          <a:endParaRPr lang="fr-FR"/>
        </a:p>
      </dgm:t>
    </dgm:pt>
    <dgm:pt modelId="{74FE83C1-5925-4544-A213-560D44D83876}" type="sibTrans" cxnId="{80C738C4-6562-4645-ABA6-0A4593609FFA}">
      <dgm:prSet/>
      <dgm:spPr/>
      <dgm:t>
        <a:bodyPr/>
        <a:lstStyle/>
        <a:p>
          <a:pPr algn="ctr"/>
          <a:endParaRPr lang="fr-FR"/>
        </a:p>
      </dgm:t>
    </dgm:pt>
    <dgm:pt modelId="{7241C9B6-5107-48B6-8F98-A1AB9E093558}" type="pres">
      <dgm:prSet presAssocID="{0D841632-9868-4EE6-8FD3-9FD34EF53EC0}" presName="hierChild1" presStyleCnt="0">
        <dgm:presLayoutVars>
          <dgm:orgChart val="1"/>
          <dgm:chPref val="1"/>
          <dgm:dir/>
          <dgm:animOne val="branch"/>
          <dgm:animLvl val="lvl"/>
          <dgm:resizeHandles/>
        </dgm:presLayoutVars>
      </dgm:prSet>
      <dgm:spPr/>
      <dgm:t>
        <a:bodyPr/>
        <a:lstStyle/>
        <a:p>
          <a:endParaRPr lang="fr-FR"/>
        </a:p>
      </dgm:t>
    </dgm:pt>
    <dgm:pt modelId="{B1C0AA8B-E4AC-4EB9-AE18-7F046B14D9C0}" type="pres">
      <dgm:prSet presAssocID="{176BAC34-718A-4F01-AB9B-6D261669C35A}" presName="hierRoot1" presStyleCnt="0">
        <dgm:presLayoutVars>
          <dgm:hierBranch val="init"/>
        </dgm:presLayoutVars>
      </dgm:prSet>
      <dgm:spPr/>
    </dgm:pt>
    <dgm:pt modelId="{6F6F44D4-FE9F-4473-A804-63149E03EAD5}" type="pres">
      <dgm:prSet presAssocID="{176BAC34-718A-4F01-AB9B-6D261669C35A}" presName="rootComposite1" presStyleCnt="0"/>
      <dgm:spPr/>
    </dgm:pt>
    <dgm:pt modelId="{6EBD4380-9E47-49EA-A90A-E2C8ADB5BB33}" type="pres">
      <dgm:prSet presAssocID="{176BAC34-718A-4F01-AB9B-6D261669C35A}" presName="rootText1" presStyleLbl="node0" presStyleIdx="0" presStyleCnt="1" custScaleX="168255" custLinFactY="-1269" custLinFactNeighborY="-100000">
        <dgm:presLayoutVars>
          <dgm:chPref val="3"/>
        </dgm:presLayoutVars>
      </dgm:prSet>
      <dgm:spPr>
        <a:prstGeom prst="roundRect">
          <a:avLst/>
        </a:prstGeom>
      </dgm:spPr>
      <dgm:t>
        <a:bodyPr/>
        <a:lstStyle/>
        <a:p>
          <a:endParaRPr lang="fr-FR"/>
        </a:p>
      </dgm:t>
    </dgm:pt>
    <dgm:pt modelId="{EBB3AE0C-F246-4DA8-8CE5-9E21650CEEEA}" type="pres">
      <dgm:prSet presAssocID="{176BAC34-718A-4F01-AB9B-6D261669C35A}" presName="rootConnector1" presStyleLbl="node1" presStyleIdx="0" presStyleCnt="0"/>
      <dgm:spPr/>
      <dgm:t>
        <a:bodyPr/>
        <a:lstStyle/>
        <a:p>
          <a:endParaRPr lang="fr-FR"/>
        </a:p>
      </dgm:t>
    </dgm:pt>
    <dgm:pt modelId="{C8BA9F7B-6926-4021-864B-00A9431EDFDA}" type="pres">
      <dgm:prSet presAssocID="{176BAC34-718A-4F01-AB9B-6D261669C35A}" presName="hierChild2" presStyleCnt="0"/>
      <dgm:spPr/>
    </dgm:pt>
    <dgm:pt modelId="{3C6EDE66-3A27-4E0D-A75B-6919898DCACC}" type="pres">
      <dgm:prSet presAssocID="{627E947B-3347-4B91-9881-02ED31072F3F}" presName="Name37" presStyleLbl="parChTrans1D2" presStyleIdx="0" presStyleCnt="8"/>
      <dgm:spPr/>
      <dgm:t>
        <a:bodyPr/>
        <a:lstStyle/>
        <a:p>
          <a:endParaRPr lang="fr-FR"/>
        </a:p>
      </dgm:t>
    </dgm:pt>
    <dgm:pt modelId="{F11FECCB-BD9A-4258-A7D8-DA962BF88F00}" type="pres">
      <dgm:prSet presAssocID="{E708F3AB-5719-4A99-A02F-7DD63DF84657}" presName="hierRoot2" presStyleCnt="0">
        <dgm:presLayoutVars>
          <dgm:hierBranch val="init"/>
        </dgm:presLayoutVars>
      </dgm:prSet>
      <dgm:spPr/>
    </dgm:pt>
    <dgm:pt modelId="{34F05E80-7BE8-46C9-B765-37B712DA67E3}" type="pres">
      <dgm:prSet presAssocID="{E708F3AB-5719-4A99-A02F-7DD63DF84657}" presName="rootComposite" presStyleCnt="0"/>
      <dgm:spPr/>
    </dgm:pt>
    <dgm:pt modelId="{68E3BF60-D153-4D7A-ADE7-6FABBA6AAE34}" type="pres">
      <dgm:prSet presAssocID="{E708F3AB-5719-4A99-A02F-7DD63DF84657}" presName="rootText" presStyleLbl="node2" presStyleIdx="0" presStyleCnt="6">
        <dgm:presLayoutVars>
          <dgm:chPref val="3"/>
        </dgm:presLayoutVars>
      </dgm:prSet>
      <dgm:spPr>
        <a:prstGeom prst="roundRect">
          <a:avLst/>
        </a:prstGeom>
      </dgm:spPr>
      <dgm:t>
        <a:bodyPr/>
        <a:lstStyle/>
        <a:p>
          <a:endParaRPr lang="fr-FR"/>
        </a:p>
      </dgm:t>
    </dgm:pt>
    <dgm:pt modelId="{7BF5F4E3-D25B-4DD9-969E-B0DD744DF392}" type="pres">
      <dgm:prSet presAssocID="{E708F3AB-5719-4A99-A02F-7DD63DF84657}" presName="rootConnector" presStyleLbl="node2" presStyleIdx="0" presStyleCnt="6"/>
      <dgm:spPr/>
      <dgm:t>
        <a:bodyPr/>
        <a:lstStyle/>
        <a:p>
          <a:endParaRPr lang="fr-FR"/>
        </a:p>
      </dgm:t>
    </dgm:pt>
    <dgm:pt modelId="{5B9C6CE1-CB4D-41C1-95F7-B86D11A4965C}" type="pres">
      <dgm:prSet presAssocID="{E708F3AB-5719-4A99-A02F-7DD63DF84657}" presName="hierChild4" presStyleCnt="0"/>
      <dgm:spPr/>
    </dgm:pt>
    <dgm:pt modelId="{91D4B5E7-474A-421F-88D2-1AC3EE3014A7}" type="pres">
      <dgm:prSet presAssocID="{E708F3AB-5719-4A99-A02F-7DD63DF84657}" presName="hierChild5" presStyleCnt="0"/>
      <dgm:spPr/>
    </dgm:pt>
    <dgm:pt modelId="{4630A683-E52B-40E1-803E-60E46FDC874C}" type="pres">
      <dgm:prSet presAssocID="{F99B4710-C117-471F-8524-BFF2862AB88A}" presName="Name37" presStyleLbl="parChTrans1D2" presStyleIdx="1" presStyleCnt="8"/>
      <dgm:spPr/>
      <dgm:t>
        <a:bodyPr/>
        <a:lstStyle/>
        <a:p>
          <a:endParaRPr lang="fr-FR"/>
        </a:p>
      </dgm:t>
    </dgm:pt>
    <dgm:pt modelId="{5A445BDE-6933-4AB9-91B6-6A20CE442F64}" type="pres">
      <dgm:prSet presAssocID="{F63A4775-8D97-4E65-8B3D-85021F4E3F17}" presName="hierRoot2" presStyleCnt="0">
        <dgm:presLayoutVars>
          <dgm:hierBranch val="init"/>
        </dgm:presLayoutVars>
      </dgm:prSet>
      <dgm:spPr/>
    </dgm:pt>
    <dgm:pt modelId="{43C40B59-014C-4C33-B2A4-2E31124A2D77}" type="pres">
      <dgm:prSet presAssocID="{F63A4775-8D97-4E65-8B3D-85021F4E3F17}" presName="rootComposite" presStyleCnt="0"/>
      <dgm:spPr/>
    </dgm:pt>
    <dgm:pt modelId="{9DFE9968-8EA9-4656-8FCC-55F8CE18779F}" type="pres">
      <dgm:prSet presAssocID="{F63A4775-8D97-4E65-8B3D-85021F4E3F17}" presName="rootText" presStyleLbl="node2" presStyleIdx="1" presStyleCnt="6" custScaleX="114482" custScaleY="97646">
        <dgm:presLayoutVars>
          <dgm:chPref val="3"/>
        </dgm:presLayoutVars>
      </dgm:prSet>
      <dgm:spPr>
        <a:prstGeom prst="roundRect">
          <a:avLst/>
        </a:prstGeom>
      </dgm:spPr>
      <dgm:t>
        <a:bodyPr/>
        <a:lstStyle/>
        <a:p>
          <a:endParaRPr lang="fr-FR"/>
        </a:p>
      </dgm:t>
    </dgm:pt>
    <dgm:pt modelId="{7ABD6CA0-F526-4B0A-9C67-595896977244}" type="pres">
      <dgm:prSet presAssocID="{F63A4775-8D97-4E65-8B3D-85021F4E3F17}" presName="rootConnector" presStyleLbl="node2" presStyleIdx="1" presStyleCnt="6"/>
      <dgm:spPr/>
      <dgm:t>
        <a:bodyPr/>
        <a:lstStyle/>
        <a:p>
          <a:endParaRPr lang="fr-FR"/>
        </a:p>
      </dgm:t>
    </dgm:pt>
    <dgm:pt modelId="{C832CA04-D166-4DA9-93C0-57F35AE5F2DE}" type="pres">
      <dgm:prSet presAssocID="{F63A4775-8D97-4E65-8B3D-85021F4E3F17}" presName="hierChild4" presStyleCnt="0"/>
      <dgm:spPr/>
    </dgm:pt>
    <dgm:pt modelId="{846B10FD-9975-4F58-8946-F68AD39037A0}" type="pres">
      <dgm:prSet presAssocID="{F63A4775-8D97-4E65-8B3D-85021F4E3F17}" presName="hierChild5" presStyleCnt="0"/>
      <dgm:spPr/>
    </dgm:pt>
    <dgm:pt modelId="{86C6DEFA-18F3-490C-BFDB-5190613D275C}" type="pres">
      <dgm:prSet presAssocID="{64B58E81-C680-405E-BB9F-C20BF728810A}" presName="Name37" presStyleLbl="parChTrans1D2" presStyleIdx="2" presStyleCnt="8"/>
      <dgm:spPr/>
      <dgm:t>
        <a:bodyPr/>
        <a:lstStyle/>
        <a:p>
          <a:endParaRPr lang="fr-FR"/>
        </a:p>
      </dgm:t>
    </dgm:pt>
    <dgm:pt modelId="{B99AE35E-7147-460F-B508-65F55CE74B80}" type="pres">
      <dgm:prSet presAssocID="{0FD36C48-EA9C-45A1-A027-D86A12B44B17}" presName="hierRoot2" presStyleCnt="0">
        <dgm:presLayoutVars>
          <dgm:hierBranch val="init"/>
        </dgm:presLayoutVars>
      </dgm:prSet>
      <dgm:spPr/>
    </dgm:pt>
    <dgm:pt modelId="{42A8C9CE-EC8A-4F57-9CB1-B464C5FB5A69}" type="pres">
      <dgm:prSet presAssocID="{0FD36C48-EA9C-45A1-A027-D86A12B44B17}" presName="rootComposite" presStyleCnt="0"/>
      <dgm:spPr/>
    </dgm:pt>
    <dgm:pt modelId="{36CFDF3F-0127-4EE3-B329-BE494767C3FD}" type="pres">
      <dgm:prSet presAssocID="{0FD36C48-EA9C-45A1-A027-D86A12B44B17}" presName="rootText" presStyleLbl="node2" presStyleIdx="2" presStyleCnt="6" custScaleX="123763">
        <dgm:presLayoutVars>
          <dgm:chPref val="3"/>
        </dgm:presLayoutVars>
      </dgm:prSet>
      <dgm:spPr>
        <a:prstGeom prst="roundRect">
          <a:avLst/>
        </a:prstGeom>
      </dgm:spPr>
      <dgm:t>
        <a:bodyPr/>
        <a:lstStyle/>
        <a:p>
          <a:endParaRPr lang="fr-FR"/>
        </a:p>
      </dgm:t>
    </dgm:pt>
    <dgm:pt modelId="{39F3B0B7-E67C-4D77-A65D-C9FD08A382DC}" type="pres">
      <dgm:prSet presAssocID="{0FD36C48-EA9C-45A1-A027-D86A12B44B17}" presName="rootConnector" presStyleLbl="node2" presStyleIdx="2" presStyleCnt="6"/>
      <dgm:spPr/>
      <dgm:t>
        <a:bodyPr/>
        <a:lstStyle/>
        <a:p>
          <a:endParaRPr lang="fr-FR"/>
        </a:p>
      </dgm:t>
    </dgm:pt>
    <dgm:pt modelId="{A60043CB-FE94-489B-8AD3-79989C76E683}" type="pres">
      <dgm:prSet presAssocID="{0FD36C48-EA9C-45A1-A027-D86A12B44B17}" presName="hierChild4" presStyleCnt="0"/>
      <dgm:spPr/>
    </dgm:pt>
    <dgm:pt modelId="{B675E9BC-995C-4A89-8CC5-25673A8197C8}" type="pres">
      <dgm:prSet presAssocID="{0FD36C48-EA9C-45A1-A027-D86A12B44B17}" presName="hierChild5" presStyleCnt="0"/>
      <dgm:spPr/>
    </dgm:pt>
    <dgm:pt modelId="{0378C11A-6582-4AB7-A064-E582F9643038}" type="pres">
      <dgm:prSet presAssocID="{DBDFD0E3-FB6E-45DE-A313-0A85F68251BB}" presName="Name37" presStyleLbl="parChTrans1D2" presStyleIdx="3" presStyleCnt="8"/>
      <dgm:spPr/>
      <dgm:t>
        <a:bodyPr/>
        <a:lstStyle/>
        <a:p>
          <a:endParaRPr lang="fr-FR"/>
        </a:p>
      </dgm:t>
    </dgm:pt>
    <dgm:pt modelId="{29633B73-F469-40C4-8C1F-D61E01A60383}" type="pres">
      <dgm:prSet presAssocID="{13935E9B-7F4B-4AB0-ABCF-3F34399918ED}" presName="hierRoot2" presStyleCnt="0">
        <dgm:presLayoutVars>
          <dgm:hierBranch val="init"/>
        </dgm:presLayoutVars>
      </dgm:prSet>
      <dgm:spPr/>
    </dgm:pt>
    <dgm:pt modelId="{C1723702-5A41-4FDF-959C-FF4EDED40684}" type="pres">
      <dgm:prSet presAssocID="{13935E9B-7F4B-4AB0-ABCF-3F34399918ED}" presName="rootComposite" presStyleCnt="0"/>
      <dgm:spPr/>
    </dgm:pt>
    <dgm:pt modelId="{34DFB262-313F-4813-B700-6E428C674842}" type="pres">
      <dgm:prSet presAssocID="{13935E9B-7F4B-4AB0-ABCF-3F34399918ED}" presName="rootText" presStyleLbl="node2" presStyleIdx="3" presStyleCnt="6" custScaleX="123972">
        <dgm:presLayoutVars>
          <dgm:chPref val="3"/>
        </dgm:presLayoutVars>
      </dgm:prSet>
      <dgm:spPr>
        <a:prstGeom prst="roundRect">
          <a:avLst/>
        </a:prstGeom>
      </dgm:spPr>
      <dgm:t>
        <a:bodyPr/>
        <a:lstStyle/>
        <a:p>
          <a:endParaRPr lang="fr-FR"/>
        </a:p>
      </dgm:t>
    </dgm:pt>
    <dgm:pt modelId="{1924435E-31A1-479E-99E6-9B9AADA8EC9B}" type="pres">
      <dgm:prSet presAssocID="{13935E9B-7F4B-4AB0-ABCF-3F34399918ED}" presName="rootConnector" presStyleLbl="node2" presStyleIdx="3" presStyleCnt="6"/>
      <dgm:spPr/>
      <dgm:t>
        <a:bodyPr/>
        <a:lstStyle/>
        <a:p>
          <a:endParaRPr lang="fr-FR"/>
        </a:p>
      </dgm:t>
    </dgm:pt>
    <dgm:pt modelId="{BCE6A682-EF72-42D3-ABEF-A0C779F86C85}" type="pres">
      <dgm:prSet presAssocID="{13935E9B-7F4B-4AB0-ABCF-3F34399918ED}" presName="hierChild4" presStyleCnt="0"/>
      <dgm:spPr/>
    </dgm:pt>
    <dgm:pt modelId="{7EB7F76A-7FF4-41E2-A530-D7042A1CF132}" type="pres">
      <dgm:prSet presAssocID="{13935E9B-7F4B-4AB0-ABCF-3F34399918ED}" presName="hierChild5" presStyleCnt="0"/>
      <dgm:spPr/>
    </dgm:pt>
    <dgm:pt modelId="{D1F2C231-0543-4FA1-ADF3-D5DF39874FDD}" type="pres">
      <dgm:prSet presAssocID="{799FEAF3-ED3A-4035-B53A-C3FD48314422}" presName="Name37" presStyleLbl="parChTrans1D2" presStyleIdx="4" presStyleCnt="8"/>
      <dgm:spPr/>
      <dgm:t>
        <a:bodyPr/>
        <a:lstStyle/>
        <a:p>
          <a:endParaRPr lang="fr-FR"/>
        </a:p>
      </dgm:t>
    </dgm:pt>
    <dgm:pt modelId="{D9966C91-595B-436B-BF10-FF097130B9AE}" type="pres">
      <dgm:prSet presAssocID="{002C58D0-5AE5-48BC-805F-75E64C00CA44}" presName="hierRoot2" presStyleCnt="0">
        <dgm:presLayoutVars>
          <dgm:hierBranch val="init"/>
        </dgm:presLayoutVars>
      </dgm:prSet>
      <dgm:spPr/>
    </dgm:pt>
    <dgm:pt modelId="{CEED0C0A-5919-442F-9606-96E1635D4BA5}" type="pres">
      <dgm:prSet presAssocID="{002C58D0-5AE5-48BC-805F-75E64C00CA44}" presName="rootComposite" presStyleCnt="0"/>
      <dgm:spPr/>
    </dgm:pt>
    <dgm:pt modelId="{01A611F3-9C86-4A54-B5FB-2BEDFD4E637C}" type="pres">
      <dgm:prSet presAssocID="{002C58D0-5AE5-48BC-805F-75E64C00CA44}" presName="rootText" presStyleLbl="node2" presStyleIdx="4" presStyleCnt="6" custScaleX="123005">
        <dgm:presLayoutVars>
          <dgm:chPref val="3"/>
        </dgm:presLayoutVars>
      </dgm:prSet>
      <dgm:spPr>
        <a:prstGeom prst="roundRect">
          <a:avLst/>
        </a:prstGeom>
      </dgm:spPr>
      <dgm:t>
        <a:bodyPr/>
        <a:lstStyle/>
        <a:p>
          <a:endParaRPr lang="fr-FR"/>
        </a:p>
      </dgm:t>
    </dgm:pt>
    <dgm:pt modelId="{D2C0EF2A-1774-4843-991F-ED551F5B69CA}" type="pres">
      <dgm:prSet presAssocID="{002C58D0-5AE5-48BC-805F-75E64C00CA44}" presName="rootConnector" presStyleLbl="node2" presStyleIdx="4" presStyleCnt="6"/>
      <dgm:spPr/>
      <dgm:t>
        <a:bodyPr/>
        <a:lstStyle/>
        <a:p>
          <a:endParaRPr lang="fr-FR"/>
        </a:p>
      </dgm:t>
    </dgm:pt>
    <dgm:pt modelId="{34FA5339-FB85-4E85-BFEC-0C244335C233}" type="pres">
      <dgm:prSet presAssocID="{002C58D0-5AE5-48BC-805F-75E64C00CA44}" presName="hierChild4" presStyleCnt="0"/>
      <dgm:spPr/>
    </dgm:pt>
    <dgm:pt modelId="{26DB094E-E68E-47DD-BCE8-CF7EF23F9671}" type="pres">
      <dgm:prSet presAssocID="{002C58D0-5AE5-48BC-805F-75E64C00CA44}" presName="hierChild5" presStyleCnt="0"/>
      <dgm:spPr/>
    </dgm:pt>
    <dgm:pt modelId="{B7E29600-FED7-4477-B7DB-0F96C24F0938}" type="pres">
      <dgm:prSet presAssocID="{B6081684-78F7-402D-A5FE-6D4B8A770229}" presName="Name37" presStyleLbl="parChTrans1D2" presStyleIdx="5" presStyleCnt="8"/>
      <dgm:spPr/>
      <dgm:t>
        <a:bodyPr/>
        <a:lstStyle/>
        <a:p>
          <a:endParaRPr lang="fr-FR"/>
        </a:p>
      </dgm:t>
    </dgm:pt>
    <dgm:pt modelId="{C3D7BD3E-C988-4564-B36B-17C6A7096098}" type="pres">
      <dgm:prSet presAssocID="{64AFE782-08D5-456A-B4FD-DC73F1D6AA88}" presName="hierRoot2" presStyleCnt="0">
        <dgm:presLayoutVars>
          <dgm:hierBranch val="init"/>
        </dgm:presLayoutVars>
      </dgm:prSet>
      <dgm:spPr/>
    </dgm:pt>
    <dgm:pt modelId="{A5EA25DE-3B19-4D48-AF8E-0E0606B75F3D}" type="pres">
      <dgm:prSet presAssocID="{64AFE782-08D5-456A-B4FD-DC73F1D6AA88}" presName="rootComposite" presStyleCnt="0"/>
      <dgm:spPr/>
    </dgm:pt>
    <dgm:pt modelId="{4C793BDE-C749-4B08-967D-D6CC78B10DB5}" type="pres">
      <dgm:prSet presAssocID="{64AFE782-08D5-456A-B4FD-DC73F1D6AA88}" presName="rootText" presStyleLbl="node2" presStyleIdx="5" presStyleCnt="6" custScaleX="114882" custScaleY="104107">
        <dgm:presLayoutVars>
          <dgm:chPref val="3"/>
        </dgm:presLayoutVars>
      </dgm:prSet>
      <dgm:spPr>
        <a:prstGeom prst="roundRect">
          <a:avLst/>
        </a:prstGeom>
      </dgm:spPr>
      <dgm:t>
        <a:bodyPr/>
        <a:lstStyle/>
        <a:p>
          <a:endParaRPr lang="fr-FR"/>
        </a:p>
      </dgm:t>
    </dgm:pt>
    <dgm:pt modelId="{3784EAB6-4488-4F2A-AD94-0EEAD264160F}" type="pres">
      <dgm:prSet presAssocID="{64AFE782-08D5-456A-B4FD-DC73F1D6AA88}" presName="rootConnector" presStyleLbl="node2" presStyleIdx="5" presStyleCnt="6"/>
      <dgm:spPr/>
      <dgm:t>
        <a:bodyPr/>
        <a:lstStyle/>
        <a:p>
          <a:endParaRPr lang="fr-FR"/>
        </a:p>
      </dgm:t>
    </dgm:pt>
    <dgm:pt modelId="{99AFE671-D917-45A9-9E99-1E01EAD0C509}" type="pres">
      <dgm:prSet presAssocID="{64AFE782-08D5-456A-B4FD-DC73F1D6AA88}" presName="hierChild4" presStyleCnt="0"/>
      <dgm:spPr/>
    </dgm:pt>
    <dgm:pt modelId="{2DC831A0-47A2-407F-B908-9F6012BBF8AE}" type="pres">
      <dgm:prSet presAssocID="{64AFE782-08D5-456A-B4FD-DC73F1D6AA88}" presName="hierChild5" presStyleCnt="0"/>
      <dgm:spPr/>
    </dgm:pt>
    <dgm:pt modelId="{A08C0D33-E366-419C-8AA1-270C0C3D5FAA}" type="pres">
      <dgm:prSet presAssocID="{176BAC34-718A-4F01-AB9B-6D261669C35A}" presName="hierChild3" presStyleCnt="0"/>
      <dgm:spPr/>
    </dgm:pt>
    <dgm:pt modelId="{4B03F84A-1F51-4DD9-8C68-FFB5D1923E1C}" type="pres">
      <dgm:prSet presAssocID="{F7C243FA-F978-4F4B-9A58-90AFABD30DAE}" presName="Name111" presStyleLbl="parChTrans1D2" presStyleIdx="6" presStyleCnt="8"/>
      <dgm:spPr/>
      <dgm:t>
        <a:bodyPr/>
        <a:lstStyle/>
        <a:p>
          <a:endParaRPr lang="fr-FR"/>
        </a:p>
      </dgm:t>
    </dgm:pt>
    <dgm:pt modelId="{2450DF4F-9291-431C-AE1A-6481B9E00A5A}" type="pres">
      <dgm:prSet presAssocID="{E177E70E-4DDC-415A-A79D-53FF318D2754}" presName="hierRoot3" presStyleCnt="0">
        <dgm:presLayoutVars>
          <dgm:hierBranch val="init"/>
        </dgm:presLayoutVars>
      </dgm:prSet>
      <dgm:spPr/>
    </dgm:pt>
    <dgm:pt modelId="{88E14F3E-206E-421B-B086-91B73DCC89FE}" type="pres">
      <dgm:prSet presAssocID="{E177E70E-4DDC-415A-A79D-53FF318D2754}" presName="rootComposite3" presStyleCnt="0"/>
      <dgm:spPr/>
    </dgm:pt>
    <dgm:pt modelId="{5191E1E1-B1FF-4626-9286-76EB84226EF4}" type="pres">
      <dgm:prSet presAssocID="{E177E70E-4DDC-415A-A79D-53FF318D2754}" presName="rootText3" presStyleLbl="asst1" presStyleIdx="0" presStyleCnt="2" custLinFactNeighborX="-2152" custLinFactNeighborY="-66376">
        <dgm:presLayoutVars>
          <dgm:chPref val="3"/>
        </dgm:presLayoutVars>
      </dgm:prSet>
      <dgm:spPr>
        <a:prstGeom prst="roundRect">
          <a:avLst/>
        </a:prstGeom>
      </dgm:spPr>
      <dgm:t>
        <a:bodyPr/>
        <a:lstStyle/>
        <a:p>
          <a:endParaRPr lang="fr-FR"/>
        </a:p>
      </dgm:t>
    </dgm:pt>
    <dgm:pt modelId="{1EB3D14E-6E84-4545-9D39-3DED739F5C82}" type="pres">
      <dgm:prSet presAssocID="{E177E70E-4DDC-415A-A79D-53FF318D2754}" presName="rootConnector3" presStyleLbl="asst1" presStyleIdx="0" presStyleCnt="2"/>
      <dgm:spPr/>
      <dgm:t>
        <a:bodyPr/>
        <a:lstStyle/>
        <a:p>
          <a:endParaRPr lang="fr-FR"/>
        </a:p>
      </dgm:t>
    </dgm:pt>
    <dgm:pt modelId="{98226407-6C6F-4C0A-8130-CCDE38AF2889}" type="pres">
      <dgm:prSet presAssocID="{E177E70E-4DDC-415A-A79D-53FF318D2754}" presName="hierChild6" presStyleCnt="0"/>
      <dgm:spPr/>
    </dgm:pt>
    <dgm:pt modelId="{11540366-6ADA-4C24-B0AD-44AAFF17788C}" type="pres">
      <dgm:prSet presAssocID="{E177E70E-4DDC-415A-A79D-53FF318D2754}" presName="hierChild7" presStyleCnt="0"/>
      <dgm:spPr/>
    </dgm:pt>
    <dgm:pt modelId="{63F80B83-8417-400B-9B02-38B68F675AAD}" type="pres">
      <dgm:prSet presAssocID="{3691280A-D0CF-4ECA-B43C-5903820250C7}" presName="Name111" presStyleLbl="parChTrans1D2" presStyleIdx="7" presStyleCnt="8"/>
      <dgm:spPr/>
      <dgm:t>
        <a:bodyPr/>
        <a:lstStyle/>
        <a:p>
          <a:endParaRPr lang="fr-FR"/>
        </a:p>
      </dgm:t>
    </dgm:pt>
    <dgm:pt modelId="{4B293D8B-CBC9-455F-A22E-E5FE461C0C06}" type="pres">
      <dgm:prSet presAssocID="{DE5FDF69-4EF8-4BC1-9F4E-3FF81D9DC22C}" presName="hierRoot3" presStyleCnt="0">
        <dgm:presLayoutVars>
          <dgm:hierBranch val="init"/>
        </dgm:presLayoutVars>
      </dgm:prSet>
      <dgm:spPr/>
    </dgm:pt>
    <dgm:pt modelId="{DCF9E7F9-3E4B-4786-9E84-4A9E9F0F2419}" type="pres">
      <dgm:prSet presAssocID="{DE5FDF69-4EF8-4BC1-9F4E-3FF81D9DC22C}" presName="rootComposite3" presStyleCnt="0"/>
      <dgm:spPr/>
    </dgm:pt>
    <dgm:pt modelId="{E20811CC-F926-4EAC-88C0-FE5673FB1FE3}" type="pres">
      <dgm:prSet presAssocID="{DE5FDF69-4EF8-4BC1-9F4E-3FF81D9DC22C}" presName="rootText3" presStyleLbl="asst1" presStyleIdx="1" presStyleCnt="2" custLinFactNeighborX="464" custLinFactNeighborY="-18564">
        <dgm:presLayoutVars>
          <dgm:chPref val="3"/>
        </dgm:presLayoutVars>
      </dgm:prSet>
      <dgm:spPr>
        <a:prstGeom prst="roundRect">
          <a:avLst/>
        </a:prstGeom>
      </dgm:spPr>
      <dgm:t>
        <a:bodyPr/>
        <a:lstStyle/>
        <a:p>
          <a:endParaRPr lang="fr-FR"/>
        </a:p>
      </dgm:t>
    </dgm:pt>
    <dgm:pt modelId="{36207628-B651-459A-ACE1-3FAE82A193AE}" type="pres">
      <dgm:prSet presAssocID="{DE5FDF69-4EF8-4BC1-9F4E-3FF81D9DC22C}" presName="rootConnector3" presStyleLbl="asst1" presStyleIdx="1" presStyleCnt="2"/>
      <dgm:spPr/>
      <dgm:t>
        <a:bodyPr/>
        <a:lstStyle/>
        <a:p>
          <a:endParaRPr lang="fr-FR"/>
        </a:p>
      </dgm:t>
    </dgm:pt>
    <dgm:pt modelId="{5CC2663F-A0CB-48DC-8BB1-D537D718BB24}" type="pres">
      <dgm:prSet presAssocID="{DE5FDF69-4EF8-4BC1-9F4E-3FF81D9DC22C}" presName="hierChild6" presStyleCnt="0"/>
      <dgm:spPr/>
    </dgm:pt>
    <dgm:pt modelId="{41741A5B-8EBE-4601-8A44-48D6D1C5098B}" type="pres">
      <dgm:prSet presAssocID="{DE5FDF69-4EF8-4BC1-9F4E-3FF81D9DC22C}" presName="hierChild7" presStyleCnt="0"/>
      <dgm:spPr/>
    </dgm:pt>
  </dgm:ptLst>
  <dgm:cxnLst>
    <dgm:cxn modelId="{F4883191-75C5-4511-9963-C26A773FE674}" type="presOf" srcId="{E708F3AB-5719-4A99-A02F-7DD63DF84657}" destId="{68E3BF60-D153-4D7A-ADE7-6FABBA6AAE34}" srcOrd="0" destOrd="0" presId="urn:microsoft.com/office/officeart/2005/8/layout/orgChart1"/>
    <dgm:cxn modelId="{E5BD532D-4462-4A75-8D8E-AFA0D13B1C9F}" type="presOf" srcId="{F7C243FA-F978-4F4B-9A58-90AFABD30DAE}" destId="{4B03F84A-1F51-4DD9-8C68-FFB5D1923E1C}" srcOrd="0" destOrd="0" presId="urn:microsoft.com/office/officeart/2005/8/layout/orgChart1"/>
    <dgm:cxn modelId="{273E33C8-561E-4E4B-951D-89E1EC451C69}" type="presOf" srcId="{B6081684-78F7-402D-A5FE-6D4B8A770229}" destId="{B7E29600-FED7-4477-B7DB-0F96C24F0938}" srcOrd="0" destOrd="0" presId="urn:microsoft.com/office/officeart/2005/8/layout/orgChart1"/>
    <dgm:cxn modelId="{9BD8298B-99CF-4D59-89D0-CAC99E6F5681}" srcId="{176BAC34-718A-4F01-AB9B-6D261669C35A}" destId="{F63A4775-8D97-4E65-8B3D-85021F4E3F17}" srcOrd="3" destOrd="0" parTransId="{F99B4710-C117-471F-8524-BFF2862AB88A}" sibTransId="{EA0612C3-3BC5-49E6-A66A-61994F8099EB}"/>
    <dgm:cxn modelId="{0A5CD7CD-5B80-40E2-8C33-3EEB0217B117}" type="presOf" srcId="{799FEAF3-ED3A-4035-B53A-C3FD48314422}" destId="{D1F2C231-0543-4FA1-ADF3-D5DF39874FDD}" srcOrd="0" destOrd="0" presId="urn:microsoft.com/office/officeart/2005/8/layout/orgChart1"/>
    <dgm:cxn modelId="{80C738C4-6562-4645-ABA6-0A4593609FFA}" srcId="{176BAC34-718A-4F01-AB9B-6D261669C35A}" destId="{64AFE782-08D5-456A-B4FD-DC73F1D6AA88}" srcOrd="7" destOrd="0" parTransId="{B6081684-78F7-402D-A5FE-6D4B8A770229}" sibTransId="{74FE83C1-5925-4544-A213-560D44D83876}"/>
    <dgm:cxn modelId="{E6EC9096-97A0-4B7C-95E3-D24977775449}" type="presOf" srcId="{0FD36C48-EA9C-45A1-A027-D86A12B44B17}" destId="{39F3B0B7-E67C-4D77-A65D-C9FD08A382DC}" srcOrd="1" destOrd="0" presId="urn:microsoft.com/office/officeart/2005/8/layout/orgChart1"/>
    <dgm:cxn modelId="{8830959F-7E8F-41C6-9C01-A04D742AAAE7}" srcId="{176BAC34-718A-4F01-AB9B-6D261669C35A}" destId="{E177E70E-4DDC-415A-A79D-53FF318D2754}" srcOrd="0" destOrd="0" parTransId="{F7C243FA-F978-4F4B-9A58-90AFABD30DAE}" sibTransId="{33961A62-832F-4B11-83C9-B3C266327A30}"/>
    <dgm:cxn modelId="{2AC324DF-2578-437A-81AD-3658C6223C36}" type="presOf" srcId="{E177E70E-4DDC-415A-A79D-53FF318D2754}" destId="{5191E1E1-B1FF-4626-9286-76EB84226EF4}" srcOrd="0" destOrd="0" presId="urn:microsoft.com/office/officeart/2005/8/layout/orgChart1"/>
    <dgm:cxn modelId="{C8842C40-82C9-4FBB-B006-6F98718BBBB1}" type="presOf" srcId="{DE5FDF69-4EF8-4BC1-9F4E-3FF81D9DC22C}" destId="{36207628-B651-459A-ACE1-3FAE82A193AE}" srcOrd="1" destOrd="0" presId="urn:microsoft.com/office/officeart/2005/8/layout/orgChart1"/>
    <dgm:cxn modelId="{08768D20-A009-4169-9A50-25534DCE29AA}" type="presOf" srcId="{E708F3AB-5719-4A99-A02F-7DD63DF84657}" destId="{7BF5F4E3-D25B-4DD9-969E-B0DD744DF392}" srcOrd="1" destOrd="0" presId="urn:microsoft.com/office/officeart/2005/8/layout/orgChart1"/>
    <dgm:cxn modelId="{B985D8C3-96BA-40F7-AA35-2A81B4390639}" type="presOf" srcId="{64AFE782-08D5-456A-B4FD-DC73F1D6AA88}" destId="{4C793BDE-C749-4B08-967D-D6CC78B10DB5}" srcOrd="0" destOrd="0" presId="urn:microsoft.com/office/officeart/2005/8/layout/orgChart1"/>
    <dgm:cxn modelId="{EA37716F-F983-427C-9370-8837B31E7DAF}" type="presOf" srcId="{176BAC34-718A-4F01-AB9B-6D261669C35A}" destId="{EBB3AE0C-F246-4DA8-8CE5-9E21650CEEEA}" srcOrd="1" destOrd="0" presId="urn:microsoft.com/office/officeart/2005/8/layout/orgChart1"/>
    <dgm:cxn modelId="{978B0700-B6ED-44DC-835B-0E20F30B9504}" type="presOf" srcId="{0D841632-9868-4EE6-8FD3-9FD34EF53EC0}" destId="{7241C9B6-5107-48B6-8F98-A1AB9E093558}" srcOrd="0" destOrd="0" presId="urn:microsoft.com/office/officeart/2005/8/layout/orgChart1"/>
    <dgm:cxn modelId="{242BD1B3-AA87-4BB0-A962-1E3BBD098F8F}" srcId="{0D841632-9868-4EE6-8FD3-9FD34EF53EC0}" destId="{176BAC34-718A-4F01-AB9B-6D261669C35A}" srcOrd="0" destOrd="0" parTransId="{E490C453-D33A-4A1C-B49B-B155350E996A}" sibTransId="{BA799411-60AB-4D05-9D5F-B07C78D84EE7}"/>
    <dgm:cxn modelId="{1C532C22-4118-4893-8A2F-5EAB474ACDFC}" srcId="{176BAC34-718A-4F01-AB9B-6D261669C35A}" destId="{0FD36C48-EA9C-45A1-A027-D86A12B44B17}" srcOrd="4" destOrd="0" parTransId="{64B58E81-C680-405E-BB9F-C20BF728810A}" sibTransId="{C65CFBD6-D81A-42B4-BE33-5E3E7302914F}"/>
    <dgm:cxn modelId="{B8A5F033-6D60-47C0-8E9C-78EE72AE32CB}" type="presOf" srcId="{F99B4710-C117-471F-8524-BFF2862AB88A}" destId="{4630A683-E52B-40E1-803E-60E46FDC874C}" srcOrd="0" destOrd="0" presId="urn:microsoft.com/office/officeart/2005/8/layout/orgChart1"/>
    <dgm:cxn modelId="{840573BB-5925-45F0-BC46-440536B5362E}" type="presOf" srcId="{E177E70E-4DDC-415A-A79D-53FF318D2754}" destId="{1EB3D14E-6E84-4545-9D39-3DED739F5C82}" srcOrd="1" destOrd="0" presId="urn:microsoft.com/office/officeart/2005/8/layout/orgChart1"/>
    <dgm:cxn modelId="{727C76E8-CA11-47AB-90DB-55012D41B354}" type="presOf" srcId="{13935E9B-7F4B-4AB0-ABCF-3F34399918ED}" destId="{1924435E-31A1-479E-99E6-9B9AADA8EC9B}" srcOrd="1" destOrd="0" presId="urn:microsoft.com/office/officeart/2005/8/layout/orgChart1"/>
    <dgm:cxn modelId="{32DA6030-C2FF-4957-A079-DD79B436492E}" srcId="{176BAC34-718A-4F01-AB9B-6D261669C35A}" destId="{002C58D0-5AE5-48BC-805F-75E64C00CA44}" srcOrd="6" destOrd="0" parTransId="{799FEAF3-ED3A-4035-B53A-C3FD48314422}" sibTransId="{8C4EC8FA-806D-451F-AD6B-C33F2363A9F4}"/>
    <dgm:cxn modelId="{8C4A1BA2-42DA-4E4E-A1F3-B0115534ED61}" type="presOf" srcId="{F63A4775-8D97-4E65-8B3D-85021F4E3F17}" destId="{7ABD6CA0-F526-4B0A-9C67-595896977244}" srcOrd="1" destOrd="0" presId="urn:microsoft.com/office/officeart/2005/8/layout/orgChart1"/>
    <dgm:cxn modelId="{0E9E772D-1D1B-4605-8333-FFD9C9DC90D2}" type="presOf" srcId="{3691280A-D0CF-4ECA-B43C-5903820250C7}" destId="{63F80B83-8417-400B-9B02-38B68F675AAD}" srcOrd="0" destOrd="0" presId="urn:microsoft.com/office/officeart/2005/8/layout/orgChart1"/>
    <dgm:cxn modelId="{ECFF39FA-A6B0-4EA6-A3D5-CB8D13625254}" srcId="{176BAC34-718A-4F01-AB9B-6D261669C35A}" destId="{E708F3AB-5719-4A99-A02F-7DD63DF84657}" srcOrd="2" destOrd="0" parTransId="{627E947B-3347-4B91-9881-02ED31072F3F}" sibTransId="{4817F434-CEAE-4DD0-812F-0053CF0684C7}"/>
    <dgm:cxn modelId="{FB2E1B3A-8219-4AED-83EB-3F30071B7803}" srcId="{176BAC34-718A-4F01-AB9B-6D261669C35A}" destId="{13935E9B-7F4B-4AB0-ABCF-3F34399918ED}" srcOrd="5" destOrd="0" parTransId="{DBDFD0E3-FB6E-45DE-A313-0A85F68251BB}" sibTransId="{B05A2391-265C-4A80-9969-2FE4B1CBD480}"/>
    <dgm:cxn modelId="{115FD0CE-21E5-4A0B-9B12-2C5136EDFC4E}" type="presOf" srcId="{002C58D0-5AE5-48BC-805F-75E64C00CA44}" destId="{D2C0EF2A-1774-4843-991F-ED551F5B69CA}" srcOrd="1" destOrd="0" presId="urn:microsoft.com/office/officeart/2005/8/layout/orgChart1"/>
    <dgm:cxn modelId="{90B18CA7-6DB6-432A-9734-96DEDF6DE78C}" srcId="{176BAC34-718A-4F01-AB9B-6D261669C35A}" destId="{DE5FDF69-4EF8-4BC1-9F4E-3FF81D9DC22C}" srcOrd="1" destOrd="0" parTransId="{3691280A-D0CF-4ECA-B43C-5903820250C7}" sibTransId="{DA7FF9C2-A42A-4508-9277-8FDBD6F371FE}"/>
    <dgm:cxn modelId="{1D130686-DD28-4C2F-AA76-804A54193351}" type="presOf" srcId="{627E947B-3347-4B91-9881-02ED31072F3F}" destId="{3C6EDE66-3A27-4E0D-A75B-6919898DCACC}" srcOrd="0" destOrd="0" presId="urn:microsoft.com/office/officeart/2005/8/layout/orgChart1"/>
    <dgm:cxn modelId="{03CFD664-A80B-4D83-87A0-1EABB73B7866}" type="presOf" srcId="{DE5FDF69-4EF8-4BC1-9F4E-3FF81D9DC22C}" destId="{E20811CC-F926-4EAC-88C0-FE5673FB1FE3}" srcOrd="0" destOrd="0" presId="urn:microsoft.com/office/officeart/2005/8/layout/orgChart1"/>
    <dgm:cxn modelId="{06093075-6831-46F9-824D-7A8B97C9EEFA}" type="presOf" srcId="{64AFE782-08D5-456A-B4FD-DC73F1D6AA88}" destId="{3784EAB6-4488-4F2A-AD94-0EEAD264160F}" srcOrd="1" destOrd="0" presId="urn:microsoft.com/office/officeart/2005/8/layout/orgChart1"/>
    <dgm:cxn modelId="{0445914B-D775-4121-A5FE-34155B38A3E6}" type="presOf" srcId="{002C58D0-5AE5-48BC-805F-75E64C00CA44}" destId="{01A611F3-9C86-4A54-B5FB-2BEDFD4E637C}" srcOrd="0" destOrd="0" presId="urn:microsoft.com/office/officeart/2005/8/layout/orgChart1"/>
    <dgm:cxn modelId="{1FE9F7C7-CA9E-4A2A-B06B-71227B7CFFA7}" type="presOf" srcId="{0FD36C48-EA9C-45A1-A027-D86A12B44B17}" destId="{36CFDF3F-0127-4EE3-B329-BE494767C3FD}" srcOrd="0" destOrd="0" presId="urn:microsoft.com/office/officeart/2005/8/layout/orgChart1"/>
    <dgm:cxn modelId="{C6398A36-5ACF-4B9A-8B1B-F1F6F383C78C}" type="presOf" srcId="{176BAC34-718A-4F01-AB9B-6D261669C35A}" destId="{6EBD4380-9E47-49EA-A90A-E2C8ADB5BB33}" srcOrd="0" destOrd="0" presId="urn:microsoft.com/office/officeart/2005/8/layout/orgChart1"/>
    <dgm:cxn modelId="{A85E0076-2B43-4641-BAFA-EC1F73E60884}" type="presOf" srcId="{64B58E81-C680-405E-BB9F-C20BF728810A}" destId="{86C6DEFA-18F3-490C-BFDB-5190613D275C}" srcOrd="0" destOrd="0" presId="urn:microsoft.com/office/officeart/2005/8/layout/orgChart1"/>
    <dgm:cxn modelId="{DEB06CB6-4B91-4209-8E47-8554E8A4E005}" type="presOf" srcId="{13935E9B-7F4B-4AB0-ABCF-3F34399918ED}" destId="{34DFB262-313F-4813-B700-6E428C674842}" srcOrd="0" destOrd="0" presId="urn:microsoft.com/office/officeart/2005/8/layout/orgChart1"/>
    <dgm:cxn modelId="{101D7664-D491-41EA-9BC3-A861E076C7A1}" type="presOf" srcId="{F63A4775-8D97-4E65-8B3D-85021F4E3F17}" destId="{9DFE9968-8EA9-4656-8FCC-55F8CE18779F}" srcOrd="0" destOrd="0" presId="urn:microsoft.com/office/officeart/2005/8/layout/orgChart1"/>
    <dgm:cxn modelId="{F6EF46E8-5AFF-48BE-AFCE-06DCD4A83412}" type="presOf" srcId="{DBDFD0E3-FB6E-45DE-A313-0A85F68251BB}" destId="{0378C11A-6582-4AB7-A064-E582F9643038}" srcOrd="0" destOrd="0" presId="urn:microsoft.com/office/officeart/2005/8/layout/orgChart1"/>
    <dgm:cxn modelId="{A7C906E8-47A1-4A8E-95E0-3C1B8F2D426A}" type="presParOf" srcId="{7241C9B6-5107-48B6-8F98-A1AB9E093558}" destId="{B1C0AA8B-E4AC-4EB9-AE18-7F046B14D9C0}" srcOrd="0" destOrd="0" presId="urn:microsoft.com/office/officeart/2005/8/layout/orgChart1"/>
    <dgm:cxn modelId="{84E6D05F-ACAA-4AE7-9798-AF3354BC1866}" type="presParOf" srcId="{B1C0AA8B-E4AC-4EB9-AE18-7F046B14D9C0}" destId="{6F6F44D4-FE9F-4473-A804-63149E03EAD5}" srcOrd="0" destOrd="0" presId="urn:microsoft.com/office/officeart/2005/8/layout/orgChart1"/>
    <dgm:cxn modelId="{CC1AEFB9-AE7C-469E-A7F3-F1E58EC6AAFB}" type="presParOf" srcId="{6F6F44D4-FE9F-4473-A804-63149E03EAD5}" destId="{6EBD4380-9E47-49EA-A90A-E2C8ADB5BB33}" srcOrd="0" destOrd="0" presId="urn:microsoft.com/office/officeart/2005/8/layout/orgChart1"/>
    <dgm:cxn modelId="{3A8DB448-A821-44CF-92D9-D0DDCE3C5CD5}" type="presParOf" srcId="{6F6F44D4-FE9F-4473-A804-63149E03EAD5}" destId="{EBB3AE0C-F246-4DA8-8CE5-9E21650CEEEA}" srcOrd="1" destOrd="0" presId="urn:microsoft.com/office/officeart/2005/8/layout/orgChart1"/>
    <dgm:cxn modelId="{4085DE81-7833-4357-9796-69DBA994DD76}" type="presParOf" srcId="{B1C0AA8B-E4AC-4EB9-AE18-7F046B14D9C0}" destId="{C8BA9F7B-6926-4021-864B-00A9431EDFDA}" srcOrd="1" destOrd="0" presId="urn:microsoft.com/office/officeart/2005/8/layout/orgChart1"/>
    <dgm:cxn modelId="{211A253A-7FE4-4866-859F-6185A4D9A571}" type="presParOf" srcId="{C8BA9F7B-6926-4021-864B-00A9431EDFDA}" destId="{3C6EDE66-3A27-4E0D-A75B-6919898DCACC}" srcOrd="0" destOrd="0" presId="urn:microsoft.com/office/officeart/2005/8/layout/orgChart1"/>
    <dgm:cxn modelId="{9951ED8E-D8A6-40B2-9478-A77365BB4AE4}" type="presParOf" srcId="{C8BA9F7B-6926-4021-864B-00A9431EDFDA}" destId="{F11FECCB-BD9A-4258-A7D8-DA962BF88F00}" srcOrd="1" destOrd="0" presId="urn:microsoft.com/office/officeart/2005/8/layout/orgChart1"/>
    <dgm:cxn modelId="{8E05969B-353E-4CD2-8484-C6355423F761}" type="presParOf" srcId="{F11FECCB-BD9A-4258-A7D8-DA962BF88F00}" destId="{34F05E80-7BE8-46C9-B765-37B712DA67E3}" srcOrd="0" destOrd="0" presId="urn:microsoft.com/office/officeart/2005/8/layout/orgChart1"/>
    <dgm:cxn modelId="{4490903A-0EB0-494F-9232-A83C4E896655}" type="presParOf" srcId="{34F05E80-7BE8-46C9-B765-37B712DA67E3}" destId="{68E3BF60-D153-4D7A-ADE7-6FABBA6AAE34}" srcOrd="0" destOrd="0" presId="urn:microsoft.com/office/officeart/2005/8/layout/orgChart1"/>
    <dgm:cxn modelId="{E6BACF46-2FDB-43FD-A9F6-E02F2A11E6BA}" type="presParOf" srcId="{34F05E80-7BE8-46C9-B765-37B712DA67E3}" destId="{7BF5F4E3-D25B-4DD9-969E-B0DD744DF392}" srcOrd="1" destOrd="0" presId="urn:microsoft.com/office/officeart/2005/8/layout/orgChart1"/>
    <dgm:cxn modelId="{1BF5038F-08D4-4641-95FE-C1C3F274686A}" type="presParOf" srcId="{F11FECCB-BD9A-4258-A7D8-DA962BF88F00}" destId="{5B9C6CE1-CB4D-41C1-95F7-B86D11A4965C}" srcOrd="1" destOrd="0" presId="urn:microsoft.com/office/officeart/2005/8/layout/orgChart1"/>
    <dgm:cxn modelId="{27B55D0D-C780-4604-A2CB-02ED8D0BFA8D}" type="presParOf" srcId="{F11FECCB-BD9A-4258-A7D8-DA962BF88F00}" destId="{91D4B5E7-474A-421F-88D2-1AC3EE3014A7}" srcOrd="2" destOrd="0" presId="urn:microsoft.com/office/officeart/2005/8/layout/orgChart1"/>
    <dgm:cxn modelId="{A000CCF8-1425-48CE-947D-EEF29F614498}" type="presParOf" srcId="{C8BA9F7B-6926-4021-864B-00A9431EDFDA}" destId="{4630A683-E52B-40E1-803E-60E46FDC874C}" srcOrd="2" destOrd="0" presId="urn:microsoft.com/office/officeart/2005/8/layout/orgChart1"/>
    <dgm:cxn modelId="{D09D971B-07A1-43A5-B8C4-167DB2EAA99A}" type="presParOf" srcId="{C8BA9F7B-6926-4021-864B-00A9431EDFDA}" destId="{5A445BDE-6933-4AB9-91B6-6A20CE442F64}" srcOrd="3" destOrd="0" presId="urn:microsoft.com/office/officeart/2005/8/layout/orgChart1"/>
    <dgm:cxn modelId="{8422BE0E-C041-41A6-BEAD-6774096632E3}" type="presParOf" srcId="{5A445BDE-6933-4AB9-91B6-6A20CE442F64}" destId="{43C40B59-014C-4C33-B2A4-2E31124A2D77}" srcOrd="0" destOrd="0" presId="urn:microsoft.com/office/officeart/2005/8/layout/orgChart1"/>
    <dgm:cxn modelId="{18BDAE7B-A153-4708-A27B-12AA4F2F99A4}" type="presParOf" srcId="{43C40B59-014C-4C33-B2A4-2E31124A2D77}" destId="{9DFE9968-8EA9-4656-8FCC-55F8CE18779F}" srcOrd="0" destOrd="0" presId="urn:microsoft.com/office/officeart/2005/8/layout/orgChart1"/>
    <dgm:cxn modelId="{63D2075E-7330-4861-9957-BEDBC2BB93BF}" type="presParOf" srcId="{43C40B59-014C-4C33-B2A4-2E31124A2D77}" destId="{7ABD6CA0-F526-4B0A-9C67-595896977244}" srcOrd="1" destOrd="0" presId="urn:microsoft.com/office/officeart/2005/8/layout/orgChart1"/>
    <dgm:cxn modelId="{B7C29CE1-832A-4F52-95CF-2390C7B532DC}" type="presParOf" srcId="{5A445BDE-6933-4AB9-91B6-6A20CE442F64}" destId="{C832CA04-D166-4DA9-93C0-57F35AE5F2DE}" srcOrd="1" destOrd="0" presId="urn:microsoft.com/office/officeart/2005/8/layout/orgChart1"/>
    <dgm:cxn modelId="{A71F2147-06D6-44EA-8EC1-8D2211382547}" type="presParOf" srcId="{5A445BDE-6933-4AB9-91B6-6A20CE442F64}" destId="{846B10FD-9975-4F58-8946-F68AD39037A0}" srcOrd="2" destOrd="0" presId="urn:microsoft.com/office/officeart/2005/8/layout/orgChart1"/>
    <dgm:cxn modelId="{AB3025F3-E78F-48C3-AC85-11D5D587D1AA}" type="presParOf" srcId="{C8BA9F7B-6926-4021-864B-00A9431EDFDA}" destId="{86C6DEFA-18F3-490C-BFDB-5190613D275C}" srcOrd="4" destOrd="0" presId="urn:microsoft.com/office/officeart/2005/8/layout/orgChart1"/>
    <dgm:cxn modelId="{FC2110A1-6E7D-4F31-80B6-135353313A42}" type="presParOf" srcId="{C8BA9F7B-6926-4021-864B-00A9431EDFDA}" destId="{B99AE35E-7147-460F-B508-65F55CE74B80}" srcOrd="5" destOrd="0" presId="urn:microsoft.com/office/officeart/2005/8/layout/orgChart1"/>
    <dgm:cxn modelId="{DABFD90F-5508-4E3E-BC0D-8E74C952838C}" type="presParOf" srcId="{B99AE35E-7147-460F-B508-65F55CE74B80}" destId="{42A8C9CE-EC8A-4F57-9CB1-B464C5FB5A69}" srcOrd="0" destOrd="0" presId="urn:microsoft.com/office/officeart/2005/8/layout/orgChart1"/>
    <dgm:cxn modelId="{6C5199EC-E20D-42E6-B934-AD40E758A532}" type="presParOf" srcId="{42A8C9CE-EC8A-4F57-9CB1-B464C5FB5A69}" destId="{36CFDF3F-0127-4EE3-B329-BE494767C3FD}" srcOrd="0" destOrd="0" presId="urn:microsoft.com/office/officeart/2005/8/layout/orgChart1"/>
    <dgm:cxn modelId="{114B5733-7D8A-4FB8-BE39-9E291C017268}" type="presParOf" srcId="{42A8C9CE-EC8A-4F57-9CB1-B464C5FB5A69}" destId="{39F3B0B7-E67C-4D77-A65D-C9FD08A382DC}" srcOrd="1" destOrd="0" presId="urn:microsoft.com/office/officeart/2005/8/layout/orgChart1"/>
    <dgm:cxn modelId="{18A00C7E-E51F-4F89-8A8E-3BFD13169AD4}" type="presParOf" srcId="{B99AE35E-7147-460F-B508-65F55CE74B80}" destId="{A60043CB-FE94-489B-8AD3-79989C76E683}" srcOrd="1" destOrd="0" presId="urn:microsoft.com/office/officeart/2005/8/layout/orgChart1"/>
    <dgm:cxn modelId="{025F05A8-884C-4C10-887A-684A310E34E6}" type="presParOf" srcId="{B99AE35E-7147-460F-B508-65F55CE74B80}" destId="{B675E9BC-995C-4A89-8CC5-25673A8197C8}" srcOrd="2" destOrd="0" presId="urn:microsoft.com/office/officeart/2005/8/layout/orgChart1"/>
    <dgm:cxn modelId="{79D37955-B8BA-4919-BD71-914B6289A5F2}" type="presParOf" srcId="{C8BA9F7B-6926-4021-864B-00A9431EDFDA}" destId="{0378C11A-6582-4AB7-A064-E582F9643038}" srcOrd="6" destOrd="0" presId="urn:microsoft.com/office/officeart/2005/8/layout/orgChart1"/>
    <dgm:cxn modelId="{E60BAAF2-0454-4762-9312-008C1F4AC99D}" type="presParOf" srcId="{C8BA9F7B-6926-4021-864B-00A9431EDFDA}" destId="{29633B73-F469-40C4-8C1F-D61E01A60383}" srcOrd="7" destOrd="0" presId="urn:microsoft.com/office/officeart/2005/8/layout/orgChart1"/>
    <dgm:cxn modelId="{773DDCFD-5730-41B7-AB9B-4D20EA740E99}" type="presParOf" srcId="{29633B73-F469-40C4-8C1F-D61E01A60383}" destId="{C1723702-5A41-4FDF-959C-FF4EDED40684}" srcOrd="0" destOrd="0" presId="urn:microsoft.com/office/officeart/2005/8/layout/orgChart1"/>
    <dgm:cxn modelId="{F5311470-0CEA-4AE5-BDFF-AD199D6CF3FB}" type="presParOf" srcId="{C1723702-5A41-4FDF-959C-FF4EDED40684}" destId="{34DFB262-313F-4813-B700-6E428C674842}" srcOrd="0" destOrd="0" presId="urn:microsoft.com/office/officeart/2005/8/layout/orgChart1"/>
    <dgm:cxn modelId="{4EB15740-4FAA-4EBB-A819-486C078D7372}" type="presParOf" srcId="{C1723702-5A41-4FDF-959C-FF4EDED40684}" destId="{1924435E-31A1-479E-99E6-9B9AADA8EC9B}" srcOrd="1" destOrd="0" presId="urn:microsoft.com/office/officeart/2005/8/layout/orgChart1"/>
    <dgm:cxn modelId="{D5DE2F1A-2881-4EBC-9B55-008805912774}" type="presParOf" srcId="{29633B73-F469-40C4-8C1F-D61E01A60383}" destId="{BCE6A682-EF72-42D3-ABEF-A0C779F86C85}" srcOrd="1" destOrd="0" presId="urn:microsoft.com/office/officeart/2005/8/layout/orgChart1"/>
    <dgm:cxn modelId="{C4C36AAA-0B9A-4DB3-92D0-53F864176E19}" type="presParOf" srcId="{29633B73-F469-40C4-8C1F-D61E01A60383}" destId="{7EB7F76A-7FF4-41E2-A530-D7042A1CF132}" srcOrd="2" destOrd="0" presId="urn:microsoft.com/office/officeart/2005/8/layout/orgChart1"/>
    <dgm:cxn modelId="{DC2FCE02-8D66-4BEB-B493-662693CC0B1D}" type="presParOf" srcId="{C8BA9F7B-6926-4021-864B-00A9431EDFDA}" destId="{D1F2C231-0543-4FA1-ADF3-D5DF39874FDD}" srcOrd="8" destOrd="0" presId="urn:microsoft.com/office/officeart/2005/8/layout/orgChart1"/>
    <dgm:cxn modelId="{C3EBA02F-B906-4E47-A952-0F9FA7562D63}" type="presParOf" srcId="{C8BA9F7B-6926-4021-864B-00A9431EDFDA}" destId="{D9966C91-595B-436B-BF10-FF097130B9AE}" srcOrd="9" destOrd="0" presId="urn:microsoft.com/office/officeart/2005/8/layout/orgChart1"/>
    <dgm:cxn modelId="{3F682444-12C5-4250-9A99-1B45F3281E00}" type="presParOf" srcId="{D9966C91-595B-436B-BF10-FF097130B9AE}" destId="{CEED0C0A-5919-442F-9606-96E1635D4BA5}" srcOrd="0" destOrd="0" presId="urn:microsoft.com/office/officeart/2005/8/layout/orgChart1"/>
    <dgm:cxn modelId="{0F1CE610-2C8A-4190-82D1-1321F009412A}" type="presParOf" srcId="{CEED0C0A-5919-442F-9606-96E1635D4BA5}" destId="{01A611F3-9C86-4A54-B5FB-2BEDFD4E637C}" srcOrd="0" destOrd="0" presId="urn:microsoft.com/office/officeart/2005/8/layout/orgChart1"/>
    <dgm:cxn modelId="{F9B7AE97-D430-4C25-91AE-30676D6AA069}" type="presParOf" srcId="{CEED0C0A-5919-442F-9606-96E1635D4BA5}" destId="{D2C0EF2A-1774-4843-991F-ED551F5B69CA}" srcOrd="1" destOrd="0" presId="urn:microsoft.com/office/officeart/2005/8/layout/orgChart1"/>
    <dgm:cxn modelId="{4B49A29B-E466-4430-84DC-2A499EEA1985}" type="presParOf" srcId="{D9966C91-595B-436B-BF10-FF097130B9AE}" destId="{34FA5339-FB85-4E85-BFEC-0C244335C233}" srcOrd="1" destOrd="0" presId="urn:microsoft.com/office/officeart/2005/8/layout/orgChart1"/>
    <dgm:cxn modelId="{A7A7F240-49BF-4821-9DE1-9CA8E16418FC}" type="presParOf" srcId="{D9966C91-595B-436B-BF10-FF097130B9AE}" destId="{26DB094E-E68E-47DD-BCE8-CF7EF23F9671}" srcOrd="2" destOrd="0" presId="urn:microsoft.com/office/officeart/2005/8/layout/orgChart1"/>
    <dgm:cxn modelId="{4CEFC358-D08C-4BCE-B494-FBBCDF1C8ECC}" type="presParOf" srcId="{C8BA9F7B-6926-4021-864B-00A9431EDFDA}" destId="{B7E29600-FED7-4477-B7DB-0F96C24F0938}" srcOrd="10" destOrd="0" presId="urn:microsoft.com/office/officeart/2005/8/layout/orgChart1"/>
    <dgm:cxn modelId="{45F8BBE2-0D20-4F6C-9A3B-33D31D253319}" type="presParOf" srcId="{C8BA9F7B-6926-4021-864B-00A9431EDFDA}" destId="{C3D7BD3E-C988-4564-B36B-17C6A7096098}" srcOrd="11" destOrd="0" presId="urn:microsoft.com/office/officeart/2005/8/layout/orgChart1"/>
    <dgm:cxn modelId="{52B4950F-7AFE-463A-8C71-39DE58B0D2C8}" type="presParOf" srcId="{C3D7BD3E-C988-4564-B36B-17C6A7096098}" destId="{A5EA25DE-3B19-4D48-AF8E-0E0606B75F3D}" srcOrd="0" destOrd="0" presId="urn:microsoft.com/office/officeart/2005/8/layout/orgChart1"/>
    <dgm:cxn modelId="{CB1B35E6-168E-480C-8B74-ADF6B464B903}" type="presParOf" srcId="{A5EA25DE-3B19-4D48-AF8E-0E0606B75F3D}" destId="{4C793BDE-C749-4B08-967D-D6CC78B10DB5}" srcOrd="0" destOrd="0" presId="urn:microsoft.com/office/officeart/2005/8/layout/orgChart1"/>
    <dgm:cxn modelId="{E013913A-C47D-4C44-8B2B-412CE9B0F6E5}" type="presParOf" srcId="{A5EA25DE-3B19-4D48-AF8E-0E0606B75F3D}" destId="{3784EAB6-4488-4F2A-AD94-0EEAD264160F}" srcOrd="1" destOrd="0" presId="urn:microsoft.com/office/officeart/2005/8/layout/orgChart1"/>
    <dgm:cxn modelId="{285BF716-9965-4A01-8AA1-1904E111008E}" type="presParOf" srcId="{C3D7BD3E-C988-4564-B36B-17C6A7096098}" destId="{99AFE671-D917-45A9-9E99-1E01EAD0C509}" srcOrd="1" destOrd="0" presId="urn:microsoft.com/office/officeart/2005/8/layout/orgChart1"/>
    <dgm:cxn modelId="{2B1DECC2-85D1-496A-BDD7-A89B6286ACE5}" type="presParOf" srcId="{C3D7BD3E-C988-4564-B36B-17C6A7096098}" destId="{2DC831A0-47A2-407F-B908-9F6012BBF8AE}" srcOrd="2" destOrd="0" presId="urn:microsoft.com/office/officeart/2005/8/layout/orgChart1"/>
    <dgm:cxn modelId="{9D54E17A-5A39-4FC5-8C4F-DF27D56617BB}" type="presParOf" srcId="{B1C0AA8B-E4AC-4EB9-AE18-7F046B14D9C0}" destId="{A08C0D33-E366-419C-8AA1-270C0C3D5FAA}" srcOrd="2" destOrd="0" presId="urn:microsoft.com/office/officeart/2005/8/layout/orgChart1"/>
    <dgm:cxn modelId="{F602E5B5-30C3-4C80-9613-8B038D159776}" type="presParOf" srcId="{A08C0D33-E366-419C-8AA1-270C0C3D5FAA}" destId="{4B03F84A-1F51-4DD9-8C68-FFB5D1923E1C}" srcOrd="0" destOrd="0" presId="urn:microsoft.com/office/officeart/2005/8/layout/orgChart1"/>
    <dgm:cxn modelId="{FF5D3A6E-8136-45AB-9BCB-7CBE0199668C}" type="presParOf" srcId="{A08C0D33-E366-419C-8AA1-270C0C3D5FAA}" destId="{2450DF4F-9291-431C-AE1A-6481B9E00A5A}" srcOrd="1" destOrd="0" presId="urn:microsoft.com/office/officeart/2005/8/layout/orgChart1"/>
    <dgm:cxn modelId="{7A5D3265-9810-4030-BF99-BB36B5C929AA}" type="presParOf" srcId="{2450DF4F-9291-431C-AE1A-6481B9E00A5A}" destId="{88E14F3E-206E-421B-B086-91B73DCC89FE}" srcOrd="0" destOrd="0" presId="urn:microsoft.com/office/officeart/2005/8/layout/orgChart1"/>
    <dgm:cxn modelId="{EC27C20E-C31F-46C1-8BB7-8120AEE3B9F3}" type="presParOf" srcId="{88E14F3E-206E-421B-B086-91B73DCC89FE}" destId="{5191E1E1-B1FF-4626-9286-76EB84226EF4}" srcOrd="0" destOrd="0" presId="urn:microsoft.com/office/officeart/2005/8/layout/orgChart1"/>
    <dgm:cxn modelId="{A64E00C6-BB1B-4FF0-805E-A8B4CC4026DE}" type="presParOf" srcId="{88E14F3E-206E-421B-B086-91B73DCC89FE}" destId="{1EB3D14E-6E84-4545-9D39-3DED739F5C82}" srcOrd="1" destOrd="0" presId="urn:microsoft.com/office/officeart/2005/8/layout/orgChart1"/>
    <dgm:cxn modelId="{A8241924-886A-42E3-ACD9-946F6B15D0B9}" type="presParOf" srcId="{2450DF4F-9291-431C-AE1A-6481B9E00A5A}" destId="{98226407-6C6F-4C0A-8130-CCDE38AF2889}" srcOrd="1" destOrd="0" presId="urn:microsoft.com/office/officeart/2005/8/layout/orgChart1"/>
    <dgm:cxn modelId="{F17380B1-95DE-4F16-B644-2DAC81EA58F8}" type="presParOf" srcId="{2450DF4F-9291-431C-AE1A-6481B9E00A5A}" destId="{11540366-6ADA-4C24-B0AD-44AAFF17788C}" srcOrd="2" destOrd="0" presId="urn:microsoft.com/office/officeart/2005/8/layout/orgChart1"/>
    <dgm:cxn modelId="{84365D5F-F842-4ACB-B818-77C56FEF5971}" type="presParOf" srcId="{A08C0D33-E366-419C-8AA1-270C0C3D5FAA}" destId="{63F80B83-8417-400B-9B02-38B68F675AAD}" srcOrd="2" destOrd="0" presId="urn:microsoft.com/office/officeart/2005/8/layout/orgChart1"/>
    <dgm:cxn modelId="{6FE4AC9E-F5D7-4FCC-880A-FCF32FE55A00}" type="presParOf" srcId="{A08C0D33-E366-419C-8AA1-270C0C3D5FAA}" destId="{4B293D8B-CBC9-455F-A22E-E5FE461C0C06}" srcOrd="3" destOrd="0" presId="urn:microsoft.com/office/officeart/2005/8/layout/orgChart1"/>
    <dgm:cxn modelId="{10394654-91B7-4FEE-B66C-8C1B1EA153AE}" type="presParOf" srcId="{4B293D8B-CBC9-455F-A22E-E5FE461C0C06}" destId="{DCF9E7F9-3E4B-4786-9E84-4A9E9F0F2419}" srcOrd="0" destOrd="0" presId="urn:microsoft.com/office/officeart/2005/8/layout/orgChart1"/>
    <dgm:cxn modelId="{8E34F7A9-6860-4611-97D0-779C6BF1C11C}" type="presParOf" srcId="{DCF9E7F9-3E4B-4786-9E84-4A9E9F0F2419}" destId="{E20811CC-F926-4EAC-88C0-FE5673FB1FE3}" srcOrd="0" destOrd="0" presId="urn:microsoft.com/office/officeart/2005/8/layout/orgChart1"/>
    <dgm:cxn modelId="{2AA0380E-36CB-40CB-9EBA-D6DBF2B272D8}" type="presParOf" srcId="{DCF9E7F9-3E4B-4786-9E84-4A9E9F0F2419}" destId="{36207628-B651-459A-ACE1-3FAE82A193AE}" srcOrd="1" destOrd="0" presId="urn:microsoft.com/office/officeart/2005/8/layout/orgChart1"/>
    <dgm:cxn modelId="{F1FF4708-2116-46FF-ABFF-A447F90AE5AE}" type="presParOf" srcId="{4B293D8B-CBC9-455F-A22E-E5FE461C0C06}" destId="{5CC2663F-A0CB-48DC-8BB1-D537D718BB24}" srcOrd="1" destOrd="0" presId="urn:microsoft.com/office/officeart/2005/8/layout/orgChart1"/>
    <dgm:cxn modelId="{55A1247E-4CEC-4CC2-8666-3C76CE9641F9}" type="presParOf" srcId="{4B293D8B-CBC9-455F-A22E-E5FE461C0C06}" destId="{41741A5B-8EBE-4601-8A44-48D6D1C5098B}"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841632-9868-4EE6-8FD3-9FD34EF53EC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fr-FR"/>
        </a:p>
      </dgm:t>
    </dgm:pt>
    <dgm:pt modelId="{E708F3AB-5719-4A99-A02F-7DD63DF84657}">
      <dgm:prSet phldrT="[Texte]" custT="1"/>
      <dgm:spPr/>
      <dgm:t>
        <a:bodyPr/>
        <a:lstStyle/>
        <a:p>
          <a:r>
            <a:rPr lang="fr-FR" sz="1200"/>
            <a:t>Equipe 1 en 2x8</a:t>
          </a:r>
        </a:p>
      </dgm:t>
    </dgm:pt>
    <dgm:pt modelId="{627E947B-3347-4B91-9881-02ED31072F3F}" type="parTrans" cxnId="{ECFF39FA-A6B0-4EA6-A3D5-CB8D13625254}">
      <dgm:prSet/>
      <dgm:spPr/>
      <dgm:t>
        <a:bodyPr/>
        <a:lstStyle/>
        <a:p>
          <a:endParaRPr lang="fr-FR"/>
        </a:p>
      </dgm:t>
    </dgm:pt>
    <dgm:pt modelId="{4817F434-CEAE-4DD0-812F-0053CF0684C7}" type="sibTrans" cxnId="{ECFF39FA-A6B0-4EA6-A3D5-CB8D13625254}">
      <dgm:prSet/>
      <dgm:spPr/>
      <dgm:t>
        <a:bodyPr/>
        <a:lstStyle/>
        <a:p>
          <a:endParaRPr lang="fr-FR"/>
        </a:p>
      </dgm:t>
    </dgm:pt>
    <dgm:pt modelId="{1B77D05D-C56C-495A-9005-1704E82ACB48}">
      <dgm:prSet phldrT="[Texte]" custT="1"/>
      <dgm:spPr/>
      <dgm:t>
        <a:bodyPr/>
        <a:lstStyle/>
        <a:p>
          <a:r>
            <a:rPr lang="fr-FR" sz="1200"/>
            <a:t>Equipe 2 en 2x8</a:t>
          </a:r>
        </a:p>
      </dgm:t>
    </dgm:pt>
    <dgm:pt modelId="{5C8F78E3-B54A-441D-8F8B-D3D2942E60B7}" type="parTrans" cxnId="{C0EB7AAC-1E2B-4D29-9405-DCB1D0C07DA6}">
      <dgm:prSet/>
      <dgm:spPr/>
      <dgm:t>
        <a:bodyPr/>
        <a:lstStyle/>
        <a:p>
          <a:endParaRPr lang="fr-FR"/>
        </a:p>
      </dgm:t>
    </dgm:pt>
    <dgm:pt modelId="{933ADC95-CC9E-4C63-8FCC-C60B95176304}" type="sibTrans" cxnId="{C0EB7AAC-1E2B-4D29-9405-DCB1D0C07DA6}">
      <dgm:prSet/>
      <dgm:spPr/>
      <dgm:t>
        <a:bodyPr/>
        <a:lstStyle/>
        <a:p>
          <a:endParaRPr lang="fr-FR"/>
        </a:p>
      </dgm:t>
    </dgm:pt>
    <dgm:pt modelId="{5B91A5DA-75AF-4B01-8EE3-EEC96AB4620A}">
      <dgm:prSet phldrT="[Texte]" custT="1"/>
      <dgm:spPr/>
      <dgm:t>
        <a:bodyPr/>
        <a:lstStyle/>
        <a:p>
          <a:r>
            <a:rPr lang="fr-FR" sz="1200" dirty="0"/>
            <a:t>Equipe 3 en 3x8</a:t>
          </a:r>
        </a:p>
      </dgm:t>
    </dgm:pt>
    <dgm:pt modelId="{6567A309-4163-4B0C-8F43-4CD50B987C00}" type="parTrans" cxnId="{71C240F9-38E8-4294-9D4B-EE7E80D70039}">
      <dgm:prSet/>
      <dgm:spPr/>
      <dgm:t>
        <a:bodyPr/>
        <a:lstStyle/>
        <a:p>
          <a:endParaRPr lang="fr-FR"/>
        </a:p>
      </dgm:t>
    </dgm:pt>
    <dgm:pt modelId="{59668702-4BC3-452C-84DC-9C6D0B9B6A28}" type="sibTrans" cxnId="{71C240F9-38E8-4294-9D4B-EE7E80D70039}">
      <dgm:prSet/>
      <dgm:spPr/>
      <dgm:t>
        <a:bodyPr/>
        <a:lstStyle/>
        <a:p>
          <a:endParaRPr lang="fr-FR"/>
        </a:p>
      </dgm:t>
    </dgm:pt>
    <dgm:pt modelId="{9FC70C1F-F191-421D-B762-107B6510A47B}" type="asst">
      <dgm:prSet phldrT="[Texte]" custT="1"/>
      <dgm:spPr/>
      <dgm:t>
        <a:bodyPr/>
        <a:lstStyle/>
        <a:p>
          <a:r>
            <a:rPr lang="fr-FR" sz="1200"/>
            <a:t>Section 22</a:t>
          </a:r>
        </a:p>
      </dgm:t>
    </dgm:pt>
    <dgm:pt modelId="{5A0B6A61-6157-4611-B5C6-603E0DBCB373}" type="parTrans" cxnId="{C329931D-9981-41D9-8103-03BF1931CBDB}">
      <dgm:prSet/>
      <dgm:spPr/>
      <dgm:t>
        <a:bodyPr/>
        <a:lstStyle/>
        <a:p>
          <a:endParaRPr lang="fr-FR"/>
        </a:p>
      </dgm:t>
    </dgm:pt>
    <dgm:pt modelId="{32009675-73B8-4AA1-8D31-2B723CF044EB}" type="sibTrans" cxnId="{C329931D-9981-41D9-8103-03BF1931CBDB}">
      <dgm:prSet/>
      <dgm:spPr/>
      <dgm:t>
        <a:bodyPr/>
        <a:lstStyle/>
        <a:p>
          <a:endParaRPr lang="fr-FR"/>
        </a:p>
      </dgm:t>
    </dgm:pt>
    <dgm:pt modelId="{B39A8CF1-1063-4EFF-A4B5-14116A859494}">
      <dgm:prSet phldrT="[Texte]" custT="1"/>
      <dgm:spPr/>
      <dgm:t>
        <a:bodyPr/>
        <a:lstStyle/>
        <a:p>
          <a:r>
            <a:rPr lang="fr-FR" sz="1200" dirty="0"/>
            <a:t>Equipe  4 en normal</a:t>
          </a:r>
        </a:p>
      </dgm:t>
    </dgm:pt>
    <dgm:pt modelId="{FC47271D-9AEB-4188-9407-FFFF522B1D1A}" type="parTrans" cxnId="{BFFED96F-8668-4622-BD49-0C9FBE085AC2}">
      <dgm:prSet/>
      <dgm:spPr/>
      <dgm:t>
        <a:bodyPr/>
        <a:lstStyle/>
        <a:p>
          <a:endParaRPr lang="fr-FR"/>
        </a:p>
      </dgm:t>
    </dgm:pt>
    <dgm:pt modelId="{47B7E3D3-AE2B-461B-AEE3-62E5C7F2E77E}" type="sibTrans" cxnId="{BFFED96F-8668-4622-BD49-0C9FBE085AC2}">
      <dgm:prSet/>
      <dgm:spPr/>
      <dgm:t>
        <a:bodyPr/>
        <a:lstStyle/>
        <a:p>
          <a:endParaRPr lang="fr-FR"/>
        </a:p>
      </dgm:t>
    </dgm:pt>
    <dgm:pt modelId="{7241C9B6-5107-48B6-8F98-A1AB9E093558}" type="pres">
      <dgm:prSet presAssocID="{0D841632-9868-4EE6-8FD3-9FD34EF53EC0}" presName="hierChild1" presStyleCnt="0">
        <dgm:presLayoutVars>
          <dgm:orgChart val="1"/>
          <dgm:chPref val="1"/>
          <dgm:dir/>
          <dgm:animOne val="branch"/>
          <dgm:animLvl val="lvl"/>
          <dgm:resizeHandles/>
        </dgm:presLayoutVars>
      </dgm:prSet>
      <dgm:spPr/>
      <dgm:t>
        <a:bodyPr/>
        <a:lstStyle/>
        <a:p>
          <a:endParaRPr lang="fr-FR"/>
        </a:p>
      </dgm:t>
    </dgm:pt>
    <dgm:pt modelId="{6424BE75-D39F-4482-A07D-59BCC6432D18}" type="pres">
      <dgm:prSet presAssocID="{9FC70C1F-F191-421D-B762-107B6510A47B}" presName="hierRoot1" presStyleCnt="0">
        <dgm:presLayoutVars>
          <dgm:hierBranch val="init"/>
        </dgm:presLayoutVars>
      </dgm:prSet>
      <dgm:spPr/>
    </dgm:pt>
    <dgm:pt modelId="{C4AE814D-E0BC-4505-9A6E-EADFBF39F28C}" type="pres">
      <dgm:prSet presAssocID="{9FC70C1F-F191-421D-B762-107B6510A47B}" presName="rootComposite1" presStyleCnt="0"/>
      <dgm:spPr/>
    </dgm:pt>
    <dgm:pt modelId="{4EE6A345-E6C4-4DB7-8B15-30C62BAAB4CB}" type="pres">
      <dgm:prSet presAssocID="{9FC70C1F-F191-421D-B762-107B6510A47B}" presName="rootText1" presStyleLbl="node0" presStyleIdx="0" presStyleCnt="1" custLinFactNeighborX="-569" custLinFactNeighborY="-35281">
        <dgm:presLayoutVars>
          <dgm:chPref val="3"/>
        </dgm:presLayoutVars>
      </dgm:prSet>
      <dgm:spPr/>
      <dgm:t>
        <a:bodyPr/>
        <a:lstStyle/>
        <a:p>
          <a:endParaRPr lang="fr-FR"/>
        </a:p>
      </dgm:t>
    </dgm:pt>
    <dgm:pt modelId="{D7E972C2-4C05-4FEC-B103-B9B8CB9C0A39}" type="pres">
      <dgm:prSet presAssocID="{9FC70C1F-F191-421D-B762-107B6510A47B}" presName="rootConnector1" presStyleLbl="asst0" presStyleIdx="0" presStyleCnt="0"/>
      <dgm:spPr/>
      <dgm:t>
        <a:bodyPr/>
        <a:lstStyle/>
        <a:p>
          <a:endParaRPr lang="fr-FR"/>
        </a:p>
      </dgm:t>
    </dgm:pt>
    <dgm:pt modelId="{B8026A48-5244-48F6-A124-47732D34448A}" type="pres">
      <dgm:prSet presAssocID="{9FC70C1F-F191-421D-B762-107B6510A47B}" presName="hierChild2" presStyleCnt="0"/>
      <dgm:spPr/>
    </dgm:pt>
    <dgm:pt modelId="{3C6EDE66-3A27-4E0D-A75B-6919898DCACC}" type="pres">
      <dgm:prSet presAssocID="{627E947B-3347-4B91-9881-02ED31072F3F}" presName="Name37" presStyleLbl="parChTrans1D2" presStyleIdx="0" presStyleCnt="4"/>
      <dgm:spPr/>
      <dgm:t>
        <a:bodyPr/>
        <a:lstStyle/>
        <a:p>
          <a:endParaRPr lang="fr-FR"/>
        </a:p>
      </dgm:t>
    </dgm:pt>
    <dgm:pt modelId="{F11FECCB-BD9A-4258-A7D8-DA962BF88F00}" type="pres">
      <dgm:prSet presAssocID="{E708F3AB-5719-4A99-A02F-7DD63DF84657}" presName="hierRoot2" presStyleCnt="0">
        <dgm:presLayoutVars>
          <dgm:hierBranch val="init"/>
        </dgm:presLayoutVars>
      </dgm:prSet>
      <dgm:spPr/>
    </dgm:pt>
    <dgm:pt modelId="{34F05E80-7BE8-46C9-B765-37B712DA67E3}" type="pres">
      <dgm:prSet presAssocID="{E708F3AB-5719-4A99-A02F-7DD63DF84657}" presName="rootComposite" presStyleCnt="0"/>
      <dgm:spPr/>
    </dgm:pt>
    <dgm:pt modelId="{68E3BF60-D153-4D7A-ADE7-6FABBA6AAE34}" type="pres">
      <dgm:prSet presAssocID="{E708F3AB-5719-4A99-A02F-7DD63DF84657}" presName="rootText" presStyleLbl="node2" presStyleIdx="0" presStyleCnt="4">
        <dgm:presLayoutVars>
          <dgm:chPref val="3"/>
        </dgm:presLayoutVars>
      </dgm:prSet>
      <dgm:spPr/>
      <dgm:t>
        <a:bodyPr/>
        <a:lstStyle/>
        <a:p>
          <a:endParaRPr lang="fr-FR"/>
        </a:p>
      </dgm:t>
    </dgm:pt>
    <dgm:pt modelId="{7BF5F4E3-D25B-4DD9-969E-B0DD744DF392}" type="pres">
      <dgm:prSet presAssocID="{E708F3AB-5719-4A99-A02F-7DD63DF84657}" presName="rootConnector" presStyleLbl="node2" presStyleIdx="0" presStyleCnt="4"/>
      <dgm:spPr/>
      <dgm:t>
        <a:bodyPr/>
        <a:lstStyle/>
        <a:p>
          <a:endParaRPr lang="fr-FR"/>
        </a:p>
      </dgm:t>
    </dgm:pt>
    <dgm:pt modelId="{5B9C6CE1-CB4D-41C1-95F7-B86D11A4965C}" type="pres">
      <dgm:prSet presAssocID="{E708F3AB-5719-4A99-A02F-7DD63DF84657}" presName="hierChild4" presStyleCnt="0"/>
      <dgm:spPr/>
    </dgm:pt>
    <dgm:pt modelId="{91D4B5E7-474A-421F-88D2-1AC3EE3014A7}" type="pres">
      <dgm:prSet presAssocID="{E708F3AB-5719-4A99-A02F-7DD63DF84657}" presName="hierChild5" presStyleCnt="0"/>
      <dgm:spPr/>
    </dgm:pt>
    <dgm:pt modelId="{579C491E-FC32-4204-B2A6-1C28A071E7D3}" type="pres">
      <dgm:prSet presAssocID="{5C8F78E3-B54A-441D-8F8B-D3D2942E60B7}" presName="Name37" presStyleLbl="parChTrans1D2" presStyleIdx="1" presStyleCnt="4"/>
      <dgm:spPr/>
      <dgm:t>
        <a:bodyPr/>
        <a:lstStyle/>
        <a:p>
          <a:endParaRPr lang="fr-FR"/>
        </a:p>
      </dgm:t>
    </dgm:pt>
    <dgm:pt modelId="{22FDC569-BB60-452B-9288-C54BD5FFDB5F}" type="pres">
      <dgm:prSet presAssocID="{1B77D05D-C56C-495A-9005-1704E82ACB48}" presName="hierRoot2" presStyleCnt="0">
        <dgm:presLayoutVars>
          <dgm:hierBranch val="init"/>
        </dgm:presLayoutVars>
      </dgm:prSet>
      <dgm:spPr/>
    </dgm:pt>
    <dgm:pt modelId="{FC7D0052-AF76-4EBC-AE9C-A1E245994A12}" type="pres">
      <dgm:prSet presAssocID="{1B77D05D-C56C-495A-9005-1704E82ACB48}" presName="rootComposite" presStyleCnt="0"/>
      <dgm:spPr/>
    </dgm:pt>
    <dgm:pt modelId="{B5C17271-4D1B-451B-A52F-645A3211FB35}" type="pres">
      <dgm:prSet presAssocID="{1B77D05D-C56C-495A-9005-1704E82ACB48}" presName="rootText" presStyleLbl="node2" presStyleIdx="1" presStyleCnt="4">
        <dgm:presLayoutVars>
          <dgm:chPref val="3"/>
        </dgm:presLayoutVars>
      </dgm:prSet>
      <dgm:spPr/>
      <dgm:t>
        <a:bodyPr/>
        <a:lstStyle/>
        <a:p>
          <a:endParaRPr lang="fr-FR"/>
        </a:p>
      </dgm:t>
    </dgm:pt>
    <dgm:pt modelId="{9324FB2F-173B-4CF2-AC45-706AAFD6359C}" type="pres">
      <dgm:prSet presAssocID="{1B77D05D-C56C-495A-9005-1704E82ACB48}" presName="rootConnector" presStyleLbl="node2" presStyleIdx="1" presStyleCnt="4"/>
      <dgm:spPr/>
      <dgm:t>
        <a:bodyPr/>
        <a:lstStyle/>
        <a:p>
          <a:endParaRPr lang="fr-FR"/>
        </a:p>
      </dgm:t>
    </dgm:pt>
    <dgm:pt modelId="{83BBE9C1-91F8-4C57-B978-35E55463D086}" type="pres">
      <dgm:prSet presAssocID="{1B77D05D-C56C-495A-9005-1704E82ACB48}" presName="hierChild4" presStyleCnt="0"/>
      <dgm:spPr/>
    </dgm:pt>
    <dgm:pt modelId="{2E87CA14-F4BA-46FD-892C-5788E43CAC23}" type="pres">
      <dgm:prSet presAssocID="{1B77D05D-C56C-495A-9005-1704E82ACB48}" presName="hierChild5" presStyleCnt="0"/>
      <dgm:spPr/>
    </dgm:pt>
    <dgm:pt modelId="{6741E957-2A89-41F6-84E8-3CE42E732992}" type="pres">
      <dgm:prSet presAssocID="{6567A309-4163-4B0C-8F43-4CD50B987C00}" presName="Name37" presStyleLbl="parChTrans1D2" presStyleIdx="2" presStyleCnt="4"/>
      <dgm:spPr/>
      <dgm:t>
        <a:bodyPr/>
        <a:lstStyle/>
        <a:p>
          <a:endParaRPr lang="fr-FR"/>
        </a:p>
      </dgm:t>
    </dgm:pt>
    <dgm:pt modelId="{9FFAABBA-86E0-4E81-B872-C243BCB0B23E}" type="pres">
      <dgm:prSet presAssocID="{5B91A5DA-75AF-4B01-8EE3-EEC96AB4620A}" presName="hierRoot2" presStyleCnt="0">
        <dgm:presLayoutVars>
          <dgm:hierBranch val="init"/>
        </dgm:presLayoutVars>
      </dgm:prSet>
      <dgm:spPr/>
    </dgm:pt>
    <dgm:pt modelId="{FF63436E-4EE5-49EC-9CB9-E26190D531E0}" type="pres">
      <dgm:prSet presAssocID="{5B91A5DA-75AF-4B01-8EE3-EEC96AB4620A}" presName="rootComposite" presStyleCnt="0"/>
      <dgm:spPr/>
    </dgm:pt>
    <dgm:pt modelId="{1542149E-C351-4160-8ECA-5A04605FA913}" type="pres">
      <dgm:prSet presAssocID="{5B91A5DA-75AF-4B01-8EE3-EEC96AB4620A}" presName="rootText" presStyleLbl="node2" presStyleIdx="2" presStyleCnt="4">
        <dgm:presLayoutVars>
          <dgm:chPref val="3"/>
        </dgm:presLayoutVars>
      </dgm:prSet>
      <dgm:spPr/>
      <dgm:t>
        <a:bodyPr/>
        <a:lstStyle/>
        <a:p>
          <a:endParaRPr lang="fr-FR"/>
        </a:p>
      </dgm:t>
    </dgm:pt>
    <dgm:pt modelId="{59C84EB8-6C97-466F-9853-4C988AAA9526}" type="pres">
      <dgm:prSet presAssocID="{5B91A5DA-75AF-4B01-8EE3-EEC96AB4620A}" presName="rootConnector" presStyleLbl="node2" presStyleIdx="2" presStyleCnt="4"/>
      <dgm:spPr/>
      <dgm:t>
        <a:bodyPr/>
        <a:lstStyle/>
        <a:p>
          <a:endParaRPr lang="fr-FR"/>
        </a:p>
      </dgm:t>
    </dgm:pt>
    <dgm:pt modelId="{CA9B366E-DD1F-42E6-B8D5-99359BBB06DB}" type="pres">
      <dgm:prSet presAssocID="{5B91A5DA-75AF-4B01-8EE3-EEC96AB4620A}" presName="hierChild4" presStyleCnt="0"/>
      <dgm:spPr/>
    </dgm:pt>
    <dgm:pt modelId="{244F8A1A-39C0-42D8-924C-B757F9EC9F0B}" type="pres">
      <dgm:prSet presAssocID="{5B91A5DA-75AF-4B01-8EE3-EEC96AB4620A}" presName="hierChild5" presStyleCnt="0"/>
      <dgm:spPr/>
    </dgm:pt>
    <dgm:pt modelId="{6A399F7F-1748-4341-8EF5-AFD518B1A857}" type="pres">
      <dgm:prSet presAssocID="{FC47271D-9AEB-4188-9407-FFFF522B1D1A}" presName="Name37" presStyleLbl="parChTrans1D2" presStyleIdx="3" presStyleCnt="4"/>
      <dgm:spPr/>
      <dgm:t>
        <a:bodyPr/>
        <a:lstStyle/>
        <a:p>
          <a:endParaRPr lang="fr-FR"/>
        </a:p>
      </dgm:t>
    </dgm:pt>
    <dgm:pt modelId="{3C357B73-0BD7-4D29-8B6E-AFB1594996AD}" type="pres">
      <dgm:prSet presAssocID="{B39A8CF1-1063-4EFF-A4B5-14116A859494}" presName="hierRoot2" presStyleCnt="0">
        <dgm:presLayoutVars>
          <dgm:hierBranch val="init"/>
        </dgm:presLayoutVars>
      </dgm:prSet>
      <dgm:spPr/>
    </dgm:pt>
    <dgm:pt modelId="{D83BEBCE-0080-4AA3-B62F-73BCB07CE9DA}" type="pres">
      <dgm:prSet presAssocID="{B39A8CF1-1063-4EFF-A4B5-14116A859494}" presName="rootComposite" presStyleCnt="0"/>
      <dgm:spPr/>
    </dgm:pt>
    <dgm:pt modelId="{BEA4AA8E-0338-4D15-B303-9C743FC70E30}" type="pres">
      <dgm:prSet presAssocID="{B39A8CF1-1063-4EFF-A4B5-14116A859494}" presName="rootText" presStyleLbl="node2" presStyleIdx="3" presStyleCnt="4">
        <dgm:presLayoutVars>
          <dgm:chPref val="3"/>
        </dgm:presLayoutVars>
      </dgm:prSet>
      <dgm:spPr/>
      <dgm:t>
        <a:bodyPr/>
        <a:lstStyle/>
        <a:p>
          <a:endParaRPr lang="fr-FR"/>
        </a:p>
      </dgm:t>
    </dgm:pt>
    <dgm:pt modelId="{08CC96E7-2B4D-4B6E-BC69-CBFC9B2FFF63}" type="pres">
      <dgm:prSet presAssocID="{B39A8CF1-1063-4EFF-A4B5-14116A859494}" presName="rootConnector" presStyleLbl="node2" presStyleIdx="3" presStyleCnt="4"/>
      <dgm:spPr/>
      <dgm:t>
        <a:bodyPr/>
        <a:lstStyle/>
        <a:p>
          <a:endParaRPr lang="fr-FR"/>
        </a:p>
      </dgm:t>
    </dgm:pt>
    <dgm:pt modelId="{96C049B7-5373-492B-8535-C8533F767598}" type="pres">
      <dgm:prSet presAssocID="{B39A8CF1-1063-4EFF-A4B5-14116A859494}" presName="hierChild4" presStyleCnt="0"/>
      <dgm:spPr/>
    </dgm:pt>
    <dgm:pt modelId="{14620281-C788-4EEA-B08E-D68EA4AFA9E3}" type="pres">
      <dgm:prSet presAssocID="{B39A8CF1-1063-4EFF-A4B5-14116A859494}" presName="hierChild5" presStyleCnt="0"/>
      <dgm:spPr/>
    </dgm:pt>
    <dgm:pt modelId="{08A25D40-FFCA-4F5E-AAF0-580544C6AA2A}" type="pres">
      <dgm:prSet presAssocID="{9FC70C1F-F191-421D-B762-107B6510A47B}" presName="hierChild3" presStyleCnt="0"/>
      <dgm:spPr/>
    </dgm:pt>
  </dgm:ptLst>
  <dgm:cxnLst>
    <dgm:cxn modelId="{C0EB7AAC-1E2B-4D29-9405-DCB1D0C07DA6}" srcId="{9FC70C1F-F191-421D-B762-107B6510A47B}" destId="{1B77D05D-C56C-495A-9005-1704E82ACB48}" srcOrd="1" destOrd="0" parTransId="{5C8F78E3-B54A-441D-8F8B-D3D2942E60B7}" sibTransId="{933ADC95-CC9E-4C63-8FCC-C60B95176304}"/>
    <dgm:cxn modelId="{ECA3CCCD-0E94-4A24-BBCA-2C9D2A7C8F85}" type="presOf" srcId="{5C8F78E3-B54A-441D-8F8B-D3D2942E60B7}" destId="{579C491E-FC32-4204-B2A6-1C28A071E7D3}" srcOrd="0" destOrd="0" presId="urn:microsoft.com/office/officeart/2005/8/layout/orgChart1"/>
    <dgm:cxn modelId="{62F9BA41-E20A-4C35-AC78-09AC52DC169F}" type="presOf" srcId="{E708F3AB-5719-4A99-A02F-7DD63DF84657}" destId="{7BF5F4E3-D25B-4DD9-969E-B0DD744DF392}" srcOrd="1" destOrd="0" presId="urn:microsoft.com/office/officeart/2005/8/layout/orgChart1"/>
    <dgm:cxn modelId="{08099D51-A865-4135-9029-BA72682F7E78}" type="presOf" srcId="{1B77D05D-C56C-495A-9005-1704E82ACB48}" destId="{9324FB2F-173B-4CF2-AC45-706AAFD6359C}" srcOrd="1" destOrd="0" presId="urn:microsoft.com/office/officeart/2005/8/layout/orgChart1"/>
    <dgm:cxn modelId="{A5204FE4-4233-43EF-A223-2A5AC41B5FF6}" type="presOf" srcId="{9FC70C1F-F191-421D-B762-107B6510A47B}" destId="{D7E972C2-4C05-4FEC-B103-B9B8CB9C0A39}" srcOrd="1" destOrd="0" presId="urn:microsoft.com/office/officeart/2005/8/layout/orgChart1"/>
    <dgm:cxn modelId="{4C0DFB29-F7CB-40F5-AEE7-CC90C1738316}" type="presOf" srcId="{FC47271D-9AEB-4188-9407-FFFF522B1D1A}" destId="{6A399F7F-1748-4341-8EF5-AFD518B1A857}" srcOrd="0" destOrd="0" presId="urn:microsoft.com/office/officeart/2005/8/layout/orgChart1"/>
    <dgm:cxn modelId="{1DE3D898-210E-4C47-A92A-C891BED5B779}" type="presOf" srcId="{627E947B-3347-4B91-9881-02ED31072F3F}" destId="{3C6EDE66-3A27-4E0D-A75B-6919898DCACC}" srcOrd="0" destOrd="0" presId="urn:microsoft.com/office/officeart/2005/8/layout/orgChart1"/>
    <dgm:cxn modelId="{5A7594E6-4F50-4187-BBAB-A417A1B1E046}" type="presOf" srcId="{9FC70C1F-F191-421D-B762-107B6510A47B}" destId="{4EE6A345-E6C4-4DB7-8B15-30C62BAAB4CB}" srcOrd="0" destOrd="0" presId="urn:microsoft.com/office/officeart/2005/8/layout/orgChart1"/>
    <dgm:cxn modelId="{37DCF3D3-1B5D-499C-A02A-74FA020BCE04}" type="presOf" srcId="{B39A8CF1-1063-4EFF-A4B5-14116A859494}" destId="{BEA4AA8E-0338-4D15-B303-9C743FC70E30}" srcOrd="0" destOrd="0" presId="urn:microsoft.com/office/officeart/2005/8/layout/orgChart1"/>
    <dgm:cxn modelId="{A287C5DB-B5BF-4E39-BECD-E6BE76230E32}" type="presOf" srcId="{0D841632-9868-4EE6-8FD3-9FD34EF53EC0}" destId="{7241C9B6-5107-48B6-8F98-A1AB9E093558}" srcOrd="0" destOrd="0" presId="urn:microsoft.com/office/officeart/2005/8/layout/orgChart1"/>
    <dgm:cxn modelId="{C329931D-9981-41D9-8103-03BF1931CBDB}" srcId="{0D841632-9868-4EE6-8FD3-9FD34EF53EC0}" destId="{9FC70C1F-F191-421D-B762-107B6510A47B}" srcOrd="0" destOrd="0" parTransId="{5A0B6A61-6157-4611-B5C6-603E0DBCB373}" sibTransId="{32009675-73B8-4AA1-8D31-2B723CF044EB}"/>
    <dgm:cxn modelId="{ECFF39FA-A6B0-4EA6-A3D5-CB8D13625254}" srcId="{9FC70C1F-F191-421D-B762-107B6510A47B}" destId="{E708F3AB-5719-4A99-A02F-7DD63DF84657}" srcOrd="0" destOrd="0" parTransId="{627E947B-3347-4B91-9881-02ED31072F3F}" sibTransId="{4817F434-CEAE-4DD0-812F-0053CF0684C7}"/>
    <dgm:cxn modelId="{A93774D7-3F4B-4AFD-B461-26137A103344}" type="presOf" srcId="{6567A309-4163-4B0C-8F43-4CD50B987C00}" destId="{6741E957-2A89-41F6-84E8-3CE42E732992}" srcOrd="0" destOrd="0" presId="urn:microsoft.com/office/officeart/2005/8/layout/orgChart1"/>
    <dgm:cxn modelId="{70C9E239-AEDB-4F9B-8A0C-E8BC1A6004B3}" type="presOf" srcId="{B39A8CF1-1063-4EFF-A4B5-14116A859494}" destId="{08CC96E7-2B4D-4B6E-BC69-CBFC9B2FFF63}" srcOrd="1" destOrd="0" presId="urn:microsoft.com/office/officeart/2005/8/layout/orgChart1"/>
    <dgm:cxn modelId="{BFFED96F-8668-4622-BD49-0C9FBE085AC2}" srcId="{9FC70C1F-F191-421D-B762-107B6510A47B}" destId="{B39A8CF1-1063-4EFF-A4B5-14116A859494}" srcOrd="3" destOrd="0" parTransId="{FC47271D-9AEB-4188-9407-FFFF522B1D1A}" sibTransId="{47B7E3D3-AE2B-461B-AEE3-62E5C7F2E77E}"/>
    <dgm:cxn modelId="{71C240F9-38E8-4294-9D4B-EE7E80D70039}" srcId="{9FC70C1F-F191-421D-B762-107B6510A47B}" destId="{5B91A5DA-75AF-4B01-8EE3-EEC96AB4620A}" srcOrd="2" destOrd="0" parTransId="{6567A309-4163-4B0C-8F43-4CD50B987C00}" sibTransId="{59668702-4BC3-452C-84DC-9C6D0B9B6A28}"/>
    <dgm:cxn modelId="{F81B1C07-62F6-4613-91C2-771E299D128D}" type="presOf" srcId="{5B91A5DA-75AF-4B01-8EE3-EEC96AB4620A}" destId="{59C84EB8-6C97-466F-9853-4C988AAA9526}" srcOrd="1" destOrd="0" presId="urn:microsoft.com/office/officeart/2005/8/layout/orgChart1"/>
    <dgm:cxn modelId="{4571E355-1F50-4FA4-8AE3-D14053FB852A}" type="presOf" srcId="{E708F3AB-5719-4A99-A02F-7DD63DF84657}" destId="{68E3BF60-D153-4D7A-ADE7-6FABBA6AAE34}" srcOrd="0" destOrd="0" presId="urn:microsoft.com/office/officeart/2005/8/layout/orgChart1"/>
    <dgm:cxn modelId="{D5964DCC-7E52-41B0-AEE9-F18C7078F665}" type="presOf" srcId="{1B77D05D-C56C-495A-9005-1704E82ACB48}" destId="{B5C17271-4D1B-451B-A52F-645A3211FB35}" srcOrd="0" destOrd="0" presId="urn:microsoft.com/office/officeart/2005/8/layout/orgChart1"/>
    <dgm:cxn modelId="{88D2B3B2-2972-43AE-9C3A-49EDC123C6C1}" type="presOf" srcId="{5B91A5DA-75AF-4B01-8EE3-EEC96AB4620A}" destId="{1542149E-C351-4160-8ECA-5A04605FA913}" srcOrd="0" destOrd="0" presId="urn:microsoft.com/office/officeart/2005/8/layout/orgChart1"/>
    <dgm:cxn modelId="{AB14984D-EC87-46B8-B2F2-BC084706E7DE}" type="presParOf" srcId="{7241C9B6-5107-48B6-8F98-A1AB9E093558}" destId="{6424BE75-D39F-4482-A07D-59BCC6432D18}" srcOrd="0" destOrd="0" presId="urn:microsoft.com/office/officeart/2005/8/layout/orgChart1"/>
    <dgm:cxn modelId="{CA12D99B-B310-4218-B56D-D5E2D53C1E13}" type="presParOf" srcId="{6424BE75-D39F-4482-A07D-59BCC6432D18}" destId="{C4AE814D-E0BC-4505-9A6E-EADFBF39F28C}" srcOrd="0" destOrd="0" presId="urn:microsoft.com/office/officeart/2005/8/layout/orgChart1"/>
    <dgm:cxn modelId="{AF8C3A9E-E9B9-46EA-87DD-A8E7733BCBD2}" type="presParOf" srcId="{C4AE814D-E0BC-4505-9A6E-EADFBF39F28C}" destId="{4EE6A345-E6C4-4DB7-8B15-30C62BAAB4CB}" srcOrd="0" destOrd="0" presId="urn:microsoft.com/office/officeart/2005/8/layout/orgChart1"/>
    <dgm:cxn modelId="{6C31D717-F529-4AC0-8DB9-BC01C9E0CC42}" type="presParOf" srcId="{C4AE814D-E0BC-4505-9A6E-EADFBF39F28C}" destId="{D7E972C2-4C05-4FEC-B103-B9B8CB9C0A39}" srcOrd="1" destOrd="0" presId="urn:microsoft.com/office/officeart/2005/8/layout/orgChart1"/>
    <dgm:cxn modelId="{A71FFF8B-C58C-48F0-A82E-BE15B68470FB}" type="presParOf" srcId="{6424BE75-D39F-4482-A07D-59BCC6432D18}" destId="{B8026A48-5244-48F6-A124-47732D34448A}" srcOrd="1" destOrd="0" presId="urn:microsoft.com/office/officeart/2005/8/layout/orgChart1"/>
    <dgm:cxn modelId="{3C881833-C970-4FF6-9343-225635922810}" type="presParOf" srcId="{B8026A48-5244-48F6-A124-47732D34448A}" destId="{3C6EDE66-3A27-4E0D-A75B-6919898DCACC}" srcOrd="0" destOrd="0" presId="urn:microsoft.com/office/officeart/2005/8/layout/orgChart1"/>
    <dgm:cxn modelId="{4D63917E-D7D7-4258-953D-B4BBF2E852EF}" type="presParOf" srcId="{B8026A48-5244-48F6-A124-47732D34448A}" destId="{F11FECCB-BD9A-4258-A7D8-DA962BF88F00}" srcOrd="1" destOrd="0" presId="urn:microsoft.com/office/officeart/2005/8/layout/orgChart1"/>
    <dgm:cxn modelId="{C3BEF4CE-1084-4760-9C86-7266EC35CEED}" type="presParOf" srcId="{F11FECCB-BD9A-4258-A7D8-DA962BF88F00}" destId="{34F05E80-7BE8-46C9-B765-37B712DA67E3}" srcOrd="0" destOrd="0" presId="urn:microsoft.com/office/officeart/2005/8/layout/orgChart1"/>
    <dgm:cxn modelId="{C5BA1D54-4351-407A-9151-F0123B092966}" type="presParOf" srcId="{34F05E80-7BE8-46C9-B765-37B712DA67E3}" destId="{68E3BF60-D153-4D7A-ADE7-6FABBA6AAE34}" srcOrd="0" destOrd="0" presId="urn:microsoft.com/office/officeart/2005/8/layout/orgChart1"/>
    <dgm:cxn modelId="{B709CB71-FEAD-45AF-9CFD-B97CC6EEF9FB}" type="presParOf" srcId="{34F05E80-7BE8-46C9-B765-37B712DA67E3}" destId="{7BF5F4E3-D25B-4DD9-969E-B0DD744DF392}" srcOrd="1" destOrd="0" presId="urn:microsoft.com/office/officeart/2005/8/layout/orgChart1"/>
    <dgm:cxn modelId="{0F33FB77-0674-4047-8257-4FAB96C9BF17}" type="presParOf" srcId="{F11FECCB-BD9A-4258-A7D8-DA962BF88F00}" destId="{5B9C6CE1-CB4D-41C1-95F7-B86D11A4965C}" srcOrd="1" destOrd="0" presId="urn:microsoft.com/office/officeart/2005/8/layout/orgChart1"/>
    <dgm:cxn modelId="{C0414D85-9168-4052-9566-80B58CE18276}" type="presParOf" srcId="{F11FECCB-BD9A-4258-A7D8-DA962BF88F00}" destId="{91D4B5E7-474A-421F-88D2-1AC3EE3014A7}" srcOrd="2" destOrd="0" presId="urn:microsoft.com/office/officeart/2005/8/layout/orgChart1"/>
    <dgm:cxn modelId="{04096625-415F-4A7B-88B7-9643B763B005}" type="presParOf" srcId="{B8026A48-5244-48F6-A124-47732D34448A}" destId="{579C491E-FC32-4204-B2A6-1C28A071E7D3}" srcOrd="2" destOrd="0" presId="urn:microsoft.com/office/officeart/2005/8/layout/orgChart1"/>
    <dgm:cxn modelId="{D97D9260-E480-4311-AB7E-DD10D4DBE94D}" type="presParOf" srcId="{B8026A48-5244-48F6-A124-47732D34448A}" destId="{22FDC569-BB60-452B-9288-C54BD5FFDB5F}" srcOrd="3" destOrd="0" presId="urn:microsoft.com/office/officeart/2005/8/layout/orgChart1"/>
    <dgm:cxn modelId="{5B1250E0-DE5A-45FA-AED5-9D8D80BF6AD4}" type="presParOf" srcId="{22FDC569-BB60-452B-9288-C54BD5FFDB5F}" destId="{FC7D0052-AF76-4EBC-AE9C-A1E245994A12}" srcOrd="0" destOrd="0" presId="urn:microsoft.com/office/officeart/2005/8/layout/orgChart1"/>
    <dgm:cxn modelId="{3E9363FE-8395-4846-A52C-AAD7DBFB3078}" type="presParOf" srcId="{FC7D0052-AF76-4EBC-AE9C-A1E245994A12}" destId="{B5C17271-4D1B-451B-A52F-645A3211FB35}" srcOrd="0" destOrd="0" presId="urn:microsoft.com/office/officeart/2005/8/layout/orgChart1"/>
    <dgm:cxn modelId="{5E99A31F-DE55-43D0-A2E1-C547E96AE544}" type="presParOf" srcId="{FC7D0052-AF76-4EBC-AE9C-A1E245994A12}" destId="{9324FB2F-173B-4CF2-AC45-706AAFD6359C}" srcOrd="1" destOrd="0" presId="urn:microsoft.com/office/officeart/2005/8/layout/orgChart1"/>
    <dgm:cxn modelId="{54295886-B7F0-410E-945A-707DA2D18104}" type="presParOf" srcId="{22FDC569-BB60-452B-9288-C54BD5FFDB5F}" destId="{83BBE9C1-91F8-4C57-B978-35E55463D086}" srcOrd="1" destOrd="0" presId="urn:microsoft.com/office/officeart/2005/8/layout/orgChart1"/>
    <dgm:cxn modelId="{1045C622-34E9-43C1-A08C-D7616B35918A}" type="presParOf" srcId="{22FDC569-BB60-452B-9288-C54BD5FFDB5F}" destId="{2E87CA14-F4BA-46FD-892C-5788E43CAC23}" srcOrd="2" destOrd="0" presId="urn:microsoft.com/office/officeart/2005/8/layout/orgChart1"/>
    <dgm:cxn modelId="{AA921158-ABC8-4D89-900F-6AC6459120DE}" type="presParOf" srcId="{B8026A48-5244-48F6-A124-47732D34448A}" destId="{6741E957-2A89-41F6-84E8-3CE42E732992}" srcOrd="4" destOrd="0" presId="urn:microsoft.com/office/officeart/2005/8/layout/orgChart1"/>
    <dgm:cxn modelId="{4BBFC131-13AD-4AC9-94E0-95E9F12B72DE}" type="presParOf" srcId="{B8026A48-5244-48F6-A124-47732D34448A}" destId="{9FFAABBA-86E0-4E81-B872-C243BCB0B23E}" srcOrd="5" destOrd="0" presId="urn:microsoft.com/office/officeart/2005/8/layout/orgChart1"/>
    <dgm:cxn modelId="{AF3F7F36-9169-491F-B2F7-E6BCA0FFE862}" type="presParOf" srcId="{9FFAABBA-86E0-4E81-B872-C243BCB0B23E}" destId="{FF63436E-4EE5-49EC-9CB9-E26190D531E0}" srcOrd="0" destOrd="0" presId="urn:microsoft.com/office/officeart/2005/8/layout/orgChart1"/>
    <dgm:cxn modelId="{7B17E9E5-DE41-46C6-AE9C-96F667EA1DEE}" type="presParOf" srcId="{FF63436E-4EE5-49EC-9CB9-E26190D531E0}" destId="{1542149E-C351-4160-8ECA-5A04605FA913}" srcOrd="0" destOrd="0" presId="urn:microsoft.com/office/officeart/2005/8/layout/orgChart1"/>
    <dgm:cxn modelId="{D035F433-2F89-49E8-9E37-68052310E296}" type="presParOf" srcId="{FF63436E-4EE5-49EC-9CB9-E26190D531E0}" destId="{59C84EB8-6C97-466F-9853-4C988AAA9526}" srcOrd="1" destOrd="0" presId="urn:microsoft.com/office/officeart/2005/8/layout/orgChart1"/>
    <dgm:cxn modelId="{FB00C336-02D7-4076-8325-3A425AA6AF53}" type="presParOf" srcId="{9FFAABBA-86E0-4E81-B872-C243BCB0B23E}" destId="{CA9B366E-DD1F-42E6-B8D5-99359BBB06DB}" srcOrd="1" destOrd="0" presId="urn:microsoft.com/office/officeart/2005/8/layout/orgChart1"/>
    <dgm:cxn modelId="{540B0848-F975-429B-8250-DD2A9F4D5843}" type="presParOf" srcId="{9FFAABBA-86E0-4E81-B872-C243BCB0B23E}" destId="{244F8A1A-39C0-42D8-924C-B757F9EC9F0B}" srcOrd="2" destOrd="0" presId="urn:microsoft.com/office/officeart/2005/8/layout/orgChart1"/>
    <dgm:cxn modelId="{3A0BD243-C46D-4421-A0D6-3432B726BA83}" type="presParOf" srcId="{B8026A48-5244-48F6-A124-47732D34448A}" destId="{6A399F7F-1748-4341-8EF5-AFD518B1A857}" srcOrd="6" destOrd="0" presId="urn:microsoft.com/office/officeart/2005/8/layout/orgChart1"/>
    <dgm:cxn modelId="{3CD97969-8D0C-4321-BB99-1417B98D0270}" type="presParOf" srcId="{B8026A48-5244-48F6-A124-47732D34448A}" destId="{3C357B73-0BD7-4D29-8B6E-AFB1594996AD}" srcOrd="7" destOrd="0" presId="urn:microsoft.com/office/officeart/2005/8/layout/orgChart1"/>
    <dgm:cxn modelId="{3B2FA161-01AA-48A2-BC13-94A8D0AE82B2}" type="presParOf" srcId="{3C357B73-0BD7-4D29-8B6E-AFB1594996AD}" destId="{D83BEBCE-0080-4AA3-B62F-73BCB07CE9DA}" srcOrd="0" destOrd="0" presId="urn:microsoft.com/office/officeart/2005/8/layout/orgChart1"/>
    <dgm:cxn modelId="{ABA0AE2D-B252-487E-BBAC-8A2D8CEBAB1E}" type="presParOf" srcId="{D83BEBCE-0080-4AA3-B62F-73BCB07CE9DA}" destId="{BEA4AA8E-0338-4D15-B303-9C743FC70E30}" srcOrd="0" destOrd="0" presId="urn:microsoft.com/office/officeart/2005/8/layout/orgChart1"/>
    <dgm:cxn modelId="{60149368-3BE6-4982-A743-1699AE4565E8}" type="presParOf" srcId="{D83BEBCE-0080-4AA3-B62F-73BCB07CE9DA}" destId="{08CC96E7-2B4D-4B6E-BC69-CBFC9B2FFF63}" srcOrd="1" destOrd="0" presId="urn:microsoft.com/office/officeart/2005/8/layout/orgChart1"/>
    <dgm:cxn modelId="{E02F99EF-C839-4C7B-B455-FC42BE1855FD}" type="presParOf" srcId="{3C357B73-0BD7-4D29-8B6E-AFB1594996AD}" destId="{96C049B7-5373-492B-8535-C8533F767598}" srcOrd="1" destOrd="0" presId="urn:microsoft.com/office/officeart/2005/8/layout/orgChart1"/>
    <dgm:cxn modelId="{FC91C7B3-2576-4524-9752-03427088C51E}" type="presParOf" srcId="{3C357B73-0BD7-4D29-8B6E-AFB1594996AD}" destId="{14620281-C788-4EEA-B08E-D68EA4AFA9E3}" srcOrd="2" destOrd="0" presId="urn:microsoft.com/office/officeart/2005/8/layout/orgChart1"/>
    <dgm:cxn modelId="{20104A44-8C95-49E2-92E3-4923D0F51D78}" type="presParOf" srcId="{6424BE75-D39F-4482-A07D-59BCC6432D18}" destId="{08A25D40-FFCA-4F5E-AAF0-580544C6AA2A}"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DB1399-D621-4B3C-BAF1-39D4660C96D6}"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fr-FR"/>
        </a:p>
      </dgm:t>
    </dgm:pt>
    <dgm:pt modelId="{0E24A4BE-3870-4A77-BE68-4AEAFAD43E24}">
      <dgm:prSet phldrT="[Texte]" custT="1"/>
      <dgm:spPr/>
      <dgm:t>
        <a:bodyPr/>
        <a:lstStyle/>
        <a:p>
          <a:pPr algn="ctr"/>
          <a:r>
            <a:rPr lang="fr-FR" sz="2000"/>
            <a:t>?</a:t>
          </a:r>
        </a:p>
      </dgm:t>
    </dgm:pt>
    <dgm:pt modelId="{B8B8C221-8267-478B-972D-194FE7F5FAAF}" type="parTrans" cxnId="{080A8FD0-F2B3-4B78-BB2B-E2BC7808239A}">
      <dgm:prSet/>
      <dgm:spPr/>
      <dgm:t>
        <a:bodyPr/>
        <a:lstStyle/>
        <a:p>
          <a:pPr algn="l"/>
          <a:endParaRPr lang="fr-FR"/>
        </a:p>
      </dgm:t>
    </dgm:pt>
    <dgm:pt modelId="{EFF0CCD0-78D9-4858-82E3-768E36E0001D}" type="sibTrans" cxnId="{080A8FD0-F2B3-4B78-BB2B-E2BC7808239A}">
      <dgm:prSet/>
      <dgm:spPr/>
      <dgm:t>
        <a:bodyPr/>
        <a:lstStyle/>
        <a:p>
          <a:pPr algn="l"/>
          <a:endParaRPr lang="fr-FR"/>
        </a:p>
      </dgm:t>
    </dgm:pt>
    <dgm:pt modelId="{705121E6-E3C7-4ED5-AFE4-08EFB4E63175}">
      <dgm:prSet phldrT="[Texte]" custT="1"/>
      <dgm:spPr/>
      <dgm:t>
        <a:bodyPr/>
        <a:lstStyle/>
        <a:p>
          <a:pPr algn="l"/>
          <a:r>
            <a:rPr lang="fr-FR" sz="1500" dirty="0"/>
            <a:t> PB recherche</a:t>
          </a:r>
          <a:br>
            <a:rPr lang="fr-FR" sz="1500" dirty="0"/>
          </a:br>
          <a:r>
            <a:rPr lang="fr-FR" sz="1500" dirty="0"/>
            <a:t>emplacement outil</a:t>
          </a:r>
        </a:p>
      </dgm:t>
    </dgm:pt>
    <dgm:pt modelId="{2386C59F-947B-471A-A922-DB1721121C98}" type="parTrans" cxnId="{C7F9DAB3-0BE5-458A-885C-00D888DD2085}">
      <dgm:prSet/>
      <dgm:spPr/>
      <dgm:t>
        <a:bodyPr/>
        <a:lstStyle/>
        <a:p>
          <a:pPr algn="l"/>
          <a:endParaRPr lang="fr-FR"/>
        </a:p>
      </dgm:t>
    </dgm:pt>
    <dgm:pt modelId="{B171CD2F-1ADA-4250-A721-379F1A2A93B3}" type="sibTrans" cxnId="{C7F9DAB3-0BE5-458A-885C-00D888DD2085}">
      <dgm:prSet/>
      <dgm:spPr/>
      <dgm:t>
        <a:bodyPr/>
        <a:lstStyle/>
        <a:p>
          <a:pPr algn="l"/>
          <a:endParaRPr lang="fr-FR"/>
        </a:p>
      </dgm:t>
    </dgm:pt>
    <dgm:pt modelId="{9AB9715D-FB28-4AEB-8E62-469B3109E633}">
      <dgm:prSet phldrT="[Texte]" custT="1"/>
      <dgm:spPr/>
      <dgm:t>
        <a:bodyPr/>
        <a:lstStyle/>
        <a:p>
          <a:pPr algn="ctr"/>
          <a:r>
            <a:rPr lang="fr-FR" sz="2000"/>
            <a:t>?</a:t>
          </a:r>
        </a:p>
      </dgm:t>
    </dgm:pt>
    <dgm:pt modelId="{6928A4A9-80A7-4A03-B220-7232EA0AE636}" type="parTrans" cxnId="{F809DF3C-A77C-4475-B5C8-CE560789B20F}">
      <dgm:prSet/>
      <dgm:spPr/>
      <dgm:t>
        <a:bodyPr/>
        <a:lstStyle/>
        <a:p>
          <a:pPr algn="l"/>
          <a:endParaRPr lang="fr-FR"/>
        </a:p>
      </dgm:t>
    </dgm:pt>
    <dgm:pt modelId="{1F6778BD-57B8-471A-A117-8E44BEEE58F9}" type="sibTrans" cxnId="{F809DF3C-A77C-4475-B5C8-CE560789B20F}">
      <dgm:prSet/>
      <dgm:spPr/>
      <dgm:t>
        <a:bodyPr/>
        <a:lstStyle/>
        <a:p>
          <a:pPr algn="l"/>
          <a:endParaRPr lang="fr-FR"/>
        </a:p>
      </dgm:t>
    </dgm:pt>
    <dgm:pt modelId="{CF459449-039C-414C-BABB-C3B55AF478C0}">
      <dgm:prSet phldrT="[Texte]" custT="1"/>
      <dgm:spPr/>
      <dgm:t>
        <a:bodyPr/>
        <a:lstStyle/>
        <a:p>
          <a:pPr algn="just"/>
          <a:r>
            <a:rPr lang="fr-FR" sz="1500" dirty="0"/>
            <a:t> Outil sur plusieurs étagères</a:t>
          </a:r>
        </a:p>
      </dgm:t>
    </dgm:pt>
    <dgm:pt modelId="{8C1C5A0E-6975-4362-9B35-E68B10C1CAA7}" type="parTrans" cxnId="{DCA8A985-A31A-44F0-98D5-6AD0B89D7598}">
      <dgm:prSet/>
      <dgm:spPr/>
      <dgm:t>
        <a:bodyPr/>
        <a:lstStyle/>
        <a:p>
          <a:pPr algn="l"/>
          <a:endParaRPr lang="fr-FR"/>
        </a:p>
      </dgm:t>
    </dgm:pt>
    <dgm:pt modelId="{F6E0116A-0BB4-4B9B-ACDF-CD6BDAA3171C}" type="sibTrans" cxnId="{DCA8A985-A31A-44F0-98D5-6AD0B89D7598}">
      <dgm:prSet/>
      <dgm:spPr/>
      <dgm:t>
        <a:bodyPr/>
        <a:lstStyle/>
        <a:p>
          <a:pPr algn="l"/>
          <a:endParaRPr lang="fr-FR"/>
        </a:p>
      </dgm:t>
    </dgm:pt>
    <dgm:pt modelId="{EA447AAB-C229-4592-922D-F0C9B82983B2}">
      <dgm:prSet phldrT="[Texte]" custT="1"/>
      <dgm:spPr/>
      <dgm:t>
        <a:bodyPr/>
        <a:lstStyle/>
        <a:p>
          <a:pPr algn="ctr"/>
          <a:r>
            <a:rPr lang="fr-FR" sz="2000"/>
            <a:t>?</a:t>
          </a:r>
        </a:p>
      </dgm:t>
    </dgm:pt>
    <dgm:pt modelId="{D932EF75-8D07-484E-B28B-D59A4DEE9C3C}" type="parTrans" cxnId="{34BFC729-2DC0-4D35-8591-E1C421370AD8}">
      <dgm:prSet/>
      <dgm:spPr/>
      <dgm:t>
        <a:bodyPr/>
        <a:lstStyle/>
        <a:p>
          <a:endParaRPr lang="fr-FR"/>
        </a:p>
      </dgm:t>
    </dgm:pt>
    <dgm:pt modelId="{C75131F3-E7D4-4D87-B292-2F0D81E1227D}" type="sibTrans" cxnId="{34BFC729-2DC0-4D35-8591-E1C421370AD8}">
      <dgm:prSet/>
      <dgm:spPr/>
      <dgm:t>
        <a:bodyPr/>
        <a:lstStyle/>
        <a:p>
          <a:endParaRPr lang="fr-FR"/>
        </a:p>
      </dgm:t>
    </dgm:pt>
    <dgm:pt modelId="{9218819E-64E3-4E50-81FF-BB3F85E0E2AF}">
      <dgm:prSet phldrT="[Texte]" custT="1"/>
      <dgm:spPr/>
      <dgm:t>
        <a:bodyPr/>
        <a:lstStyle/>
        <a:p>
          <a:pPr algn="just"/>
          <a:r>
            <a:rPr lang="fr-FR" sz="1500" dirty="0"/>
            <a:t> Outils non identifiés</a:t>
          </a:r>
        </a:p>
      </dgm:t>
    </dgm:pt>
    <dgm:pt modelId="{DB0B453D-86E9-4BF1-9181-EA703C7CBB2A}" type="parTrans" cxnId="{C846DF17-7FB1-4E9D-A93F-480A70942043}">
      <dgm:prSet/>
      <dgm:spPr/>
      <dgm:t>
        <a:bodyPr/>
        <a:lstStyle/>
        <a:p>
          <a:endParaRPr lang="fr-FR"/>
        </a:p>
      </dgm:t>
    </dgm:pt>
    <dgm:pt modelId="{AD7CEE4A-B77E-4DFC-8FB3-1C091BCAFB39}" type="sibTrans" cxnId="{C846DF17-7FB1-4E9D-A93F-480A70942043}">
      <dgm:prSet/>
      <dgm:spPr/>
      <dgm:t>
        <a:bodyPr/>
        <a:lstStyle/>
        <a:p>
          <a:endParaRPr lang="fr-FR"/>
        </a:p>
      </dgm:t>
    </dgm:pt>
    <dgm:pt modelId="{2738480C-E22D-45D3-918B-45E1FF896A78}">
      <dgm:prSet phldrT="[Texte]" custT="1"/>
      <dgm:spPr/>
      <dgm:t>
        <a:bodyPr/>
        <a:lstStyle/>
        <a:p>
          <a:pPr algn="ctr"/>
          <a:r>
            <a:rPr lang="fr-FR" sz="2000"/>
            <a:t>?</a:t>
          </a:r>
        </a:p>
      </dgm:t>
    </dgm:pt>
    <dgm:pt modelId="{47456E77-C5A3-4663-A893-0C021873D0C1}" type="parTrans" cxnId="{55526AC9-083A-4037-AB42-BE3BF3490D7C}">
      <dgm:prSet/>
      <dgm:spPr/>
      <dgm:t>
        <a:bodyPr/>
        <a:lstStyle/>
        <a:p>
          <a:endParaRPr lang="fr-FR"/>
        </a:p>
      </dgm:t>
    </dgm:pt>
    <dgm:pt modelId="{8DB4F064-39DE-4374-9018-62E99B7B4E2C}" type="sibTrans" cxnId="{55526AC9-083A-4037-AB42-BE3BF3490D7C}">
      <dgm:prSet/>
      <dgm:spPr/>
      <dgm:t>
        <a:bodyPr/>
        <a:lstStyle/>
        <a:p>
          <a:endParaRPr lang="fr-FR"/>
        </a:p>
      </dgm:t>
    </dgm:pt>
    <dgm:pt modelId="{A50C222B-0575-4B71-9D99-30203B518543}">
      <dgm:prSet phldrT="[Texte]" custT="1"/>
      <dgm:spPr/>
      <dgm:t>
        <a:bodyPr/>
        <a:lstStyle/>
        <a:p>
          <a:pPr algn="l"/>
          <a:r>
            <a:rPr lang="fr-FR" sz="1500" dirty="0"/>
            <a:t> Pas d'emplacement pour des outils prédéfinis</a:t>
          </a:r>
        </a:p>
      </dgm:t>
    </dgm:pt>
    <dgm:pt modelId="{E86566FD-A831-450A-9545-F1FF5C5D3533}" type="parTrans" cxnId="{498CB2F3-008A-4771-A6B7-497826A31545}">
      <dgm:prSet/>
      <dgm:spPr/>
      <dgm:t>
        <a:bodyPr/>
        <a:lstStyle/>
        <a:p>
          <a:endParaRPr lang="fr-FR"/>
        </a:p>
      </dgm:t>
    </dgm:pt>
    <dgm:pt modelId="{ED57D3F3-4E6D-4BAF-AA10-E94F638DE747}" type="sibTrans" cxnId="{498CB2F3-008A-4771-A6B7-497826A31545}">
      <dgm:prSet/>
      <dgm:spPr/>
      <dgm:t>
        <a:bodyPr/>
        <a:lstStyle/>
        <a:p>
          <a:endParaRPr lang="fr-FR"/>
        </a:p>
      </dgm:t>
    </dgm:pt>
    <dgm:pt modelId="{4CA25069-AFE9-4389-81B0-5844FB456803}" type="pres">
      <dgm:prSet presAssocID="{A8DB1399-D621-4B3C-BAF1-39D4660C96D6}" presName="linearFlow" presStyleCnt="0">
        <dgm:presLayoutVars>
          <dgm:dir/>
          <dgm:animLvl val="lvl"/>
          <dgm:resizeHandles val="exact"/>
        </dgm:presLayoutVars>
      </dgm:prSet>
      <dgm:spPr/>
      <dgm:t>
        <a:bodyPr/>
        <a:lstStyle/>
        <a:p>
          <a:endParaRPr lang="fr-FR"/>
        </a:p>
      </dgm:t>
    </dgm:pt>
    <dgm:pt modelId="{26E59F94-6CAB-4683-A311-DE7A75D530BB}" type="pres">
      <dgm:prSet presAssocID="{0E24A4BE-3870-4A77-BE68-4AEAFAD43E24}" presName="composite" presStyleCnt="0"/>
      <dgm:spPr/>
    </dgm:pt>
    <dgm:pt modelId="{EBBDBC34-C654-407E-B2F4-13916184763A}" type="pres">
      <dgm:prSet presAssocID="{0E24A4BE-3870-4A77-BE68-4AEAFAD43E24}" presName="parentText" presStyleLbl="alignNode1" presStyleIdx="0" presStyleCnt="4" custLinFactX="-100000" custLinFactNeighborX="-135717" custLinFactNeighborY="-11204">
        <dgm:presLayoutVars>
          <dgm:chMax val="1"/>
          <dgm:bulletEnabled val="1"/>
        </dgm:presLayoutVars>
      </dgm:prSet>
      <dgm:spPr/>
      <dgm:t>
        <a:bodyPr/>
        <a:lstStyle/>
        <a:p>
          <a:endParaRPr lang="fr-FR"/>
        </a:p>
      </dgm:t>
    </dgm:pt>
    <dgm:pt modelId="{B1124169-24D9-4EFC-ABC9-7EB6680F484A}" type="pres">
      <dgm:prSet presAssocID="{0E24A4BE-3870-4A77-BE68-4AEAFAD43E24}" presName="descendantText" presStyleLbl="alignAcc1" presStyleIdx="0" presStyleCnt="4" custLinFactNeighborY="-480">
        <dgm:presLayoutVars>
          <dgm:bulletEnabled val="1"/>
        </dgm:presLayoutVars>
      </dgm:prSet>
      <dgm:spPr/>
      <dgm:t>
        <a:bodyPr/>
        <a:lstStyle/>
        <a:p>
          <a:endParaRPr lang="fr-FR"/>
        </a:p>
      </dgm:t>
    </dgm:pt>
    <dgm:pt modelId="{01910F72-C05C-4E48-86E1-0E9084794645}" type="pres">
      <dgm:prSet presAssocID="{EFF0CCD0-78D9-4858-82E3-768E36E0001D}" presName="sp" presStyleCnt="0"/>
      <dgm:spPr/>
    </dgm:pt>
    <dgm:pt modelId="{8B32A421-CC30-4378-9694-0F3A3E28140F}" type="pres">
      <dgm:prSet presAssocID="{9AB9715D-FB28-4AEB-8E62-469B3109E633}" presName="composite" presStyleCnt="0"/>
      <dgm:spPr/>
    </dgm:pt>
    <dgm:pt modelId="{6DDB9198-B939-43A3-9BA4-6373C8D62E51}" type="pres">
      <dgm:prSet presAssocID="{9AB9715D-FB28-4AEB-8E62-469B3109E633}" presName="parentText" presStyleLbl="alignNode1" presStyleIdx="1" presStyleCnt="4">
        <dgm:presLayoutVars>
          <dgm:chMax val="1"/>
          <dgm:bulletEnabled val="1"/>
        </dgm:presLayoutVars>
      </dgm:prSet>
      <dgm:spPr/>
      <dgm:t>
        <a:bodyPr/>
        <a:lstStyle/>
        <a:p>
          <a:endParaRPr lang="fr-FR"/>
        </a:p>
      </dgm:t>
    </dgm:pt>
    <dgm:pt modelId="{03F8E1F7-30A3-444F-9BE8-FF06C14A3E73}" type="pres">
      <dgm:prSet presAssocID="{9AB9715D-FB28-4AEB-8E62-469B3109E633}" presName="descendantText" presStyleLbl="alignAcc1" presStyleIdx="1" presStyleCnt="4">
        <dgm:presLayoutVars>
          <dgm:bulletEnabled val="1"/>
        </dgm:presLayoutVars>
      </dgm:prSet>
      <dgm:spPr/>
      <dgm:t>
        <a:bodyPr/>
        <a:lstStyle/>
        <a:p>
          <a:endParaRPr lang="fr-FR"/>
        </a:p>
      </dgm:t>
    </dgm:pt>
    <dgm:pt modelId="{43B11EA0-6B48-46D6-A3AB-CECAB217DE5B}" type="pres">
      <dgm:prSet presAssocID="{1F6778BD-57B8-471A-A117-8E44BEEE58F9}" presName="sp" presStyleCnt="0"/>
      <dgm:spPr/>
    </dgm:pt>
    <dgm:pt modelId="{C3BFE8F7-CBBD-436E-8DDE-9AE26745CBB8}" type="pres">
      <dgm:prSet presAssocID="{2738480C-E22D-45D3-918B-45E1FF896A78}" presName="composite" presStyleCnt="0"/>
      <dgm:spPr/>
    </dgm:pt>
    <dgm:pt modelId="{5F41706D-AB7E-4C4F-BABA-F68856523779}" type="pres">
      <dgm:prSet presAssocID="{2738480C-E22D-45D3-918B-45E1FF896A78}" presName="parentText" presStyleLbl="alignNode1" presStyleIdx="2" presStyleCnt="4">
        <dgm:presLayoutVars>
          <dgm:chMax val="1"/>
          <dgm:bulletEnabled val="1"/>
        </dgm:presLayoutVars>
      </dgm:prSet>
      <dgm:spPr/>
      <dgm:t>
        <a:bodyPr/>
        <a:lstStyle/>
        <a:p>
          <a:endParaRPr lang="fr-FR"/>
        </a:p>
      </dgm:t>
    </dgm:pt>
    <dgm:pt modelId="{792E6B17-DB6D-496E-8B27-14B105DA02E0}" type="pres">
      <dgm:prSet presAssocID="{2738480C-E22D-45D3-918B-45E1FF896A78}" presName="descendantText" presStyleLbl="alignAcc1" presStyleIdx="2" presStyleCnt="4">
        <dgm:presLayoutVars>
          <dgm:bulletEnabled val="1"/>
        </dgm:presLayoutVars>
      </dgm:prSet>
      <dgm:spPr/>
      <dgm:t>
        <a:bodyPr/>
        <a:lstStyle/>
        <a:p>
          <a:endParaRPr lang="fr-FR"/>
        </a:p>
      </dgm:t>
    </dgm:pt>
    <dgm:pt modelId="{679FEFCD-982B-43DC-B332-1CC8DD1CB4CD}" type="pres">
      <dgm:prSet presAssocID="{8DB4F064-39DE-4374-9018-62E99B7B4E2C}" presName="sp" presStyleCnt="0"/>
      <dgm:spPr/>
    </dgm:pt>
    <dgm:pt modelId="{D318F5FA-A1FA-49E0-97D3-4814F724F65E}" type="pres">
      <dgm:prSet presAssocID="{EA447AAB-C229-4592-922D-F0C9B82983B2}" presName="composite" presStyleCnt="0"/>
      <dgm:spPr/>
    </dgm:pt>
    <dgm:pt modelId="{847D5B2C-2111-476E-AAD9-112A39775D51}" type="pres">
      <dgm:prSet presAssocID="{EA447AAB-C229-4592-922D-F0C9B82983B2}" presName="parentText" presStyleLbl="alignNode1" presStyleIdx="3" presStyleCnt="4">
        <dgm:presLayoutVars>
          <dgm:chMax val="1"/>
          <dgm:bulletEnabled val="1"/>
        </dgm:presLayoutVars>
      </dgm:prSet>
      <dgm:spPr/>
      <dgm:t>
        <a:bodyPr/>
        <a:lstStyle/>
        <a:p>
          <a:endParaRPr lang="fr-FR"/>
        </a:p>
      </dgm:t>
    </dgm:pt>
    <dgm:pt modelId="{AA2E37DB-3565-40C0-9322-47A33393055B}" type="pres">
      <dgm:prSet presAssocID="{EA447AAB-C229-4592-922D-F0C9B82983B2}" presName="descendantText" presStyleLbl="alignAcc1" presStyleIdx="3" presStyleCnt="4">
        <dgm:presLayoutVars>
          <dgm:bulletEnabled val="1"/>
        </dgm:presLayoutVars>
      </dgm:prSet>
      <dgm:spPr/>
      <dgm:t>
        <a:bodyPr/>
        <a:lstStyle/>
        <a:p>
          <a:endParaRPr lang="fr-FR"/>
        </a:p>
      </dgm:t>
    </dgm:pt>
  </dgm:ptLst>
  <dgm:cxnLst>
    <dgm:cxn modelId="{631087B6-0D6A-4CAB-8264-FBDB40E94CC9}" type="presOf" srcId="{A8DB1399-D621-4B3C-BAF1-39D4660C96D6}" destId="{4CA25069-AFE9-4389-81B0-5844FB456803}" srcOrd="0" destOrd="0" presId="urn:microsoft.com/office/officeart/2005/8/layout/chevron2"/>
    <dgm:cxn modelId="{C7F9DAB3-0BE5-458A-885C-00D888DD2085}" srcId="{0E24A4BE-3870-4A77-BE68-4AEAFAD43E24}" destId="{705121E6-E3C7-4ED5-AFE4-08EFB4E63175}" srcOrd="0" destOrd="0" parTransId="{2386C59F-947B-471A-A922-DB1721121C98}" sibTransId="{B171CD2F-1ADA-4250-A721-379F1A2A93B3}"/>
    <dgm:cxn modelId="{BE8BDE02-670E-491D-8B09-6BFD762D6170}" type="presOf" srcId="{705121E6-E3C7-4ED5-AFE4-08EFB4E63175}" destId="{B1124169-24D9-4EFC-ABC9-7EB6680F484A}" srcOrd="0" destOrd="0" presId="urn:microsoft.com/office/officeart/2005/8/layout/chevron2"/>
    <dgm:cxn modelId="{D3D716C5-7BE7-41F9-86CF-4AF8E189180C}" type="presOf" srcId="{9218819E-64E3-4E50-81FF-BB3F85E0E2AF}" destId="{AA2E37DB-3565-40C0-9322-47A33393055B}" srcOrd="0" destOrd="0" presId="urn:microsoft.com/office/officeart/2005/8/layout/chevron2"/>
    <dgm:cxn modelId="{8CEB7E92-CE52-4723-8D16-86D1F6F98191}" type="presOf" srcId="{9AB9715D-FB28-4AEB-8E62-469B3109E633}" destId="{6DDB9198-B939-43A3-9BA4-6373C8D62E51}" srcOrd="0" destOrd="0" presId="urn:microsoft.com/office/officeart/2005/8/layout/chevron2"/>
    <dgm:cxn modelId="{CB752453-3D66-4399-94BE-00188D51AC6C}" type="presOf" srcId="{A50C222B-0575-4B71-9D99-30203B518543}" destId="{792E6B17-DB6D-496E-8B27-14B105DA02E0}" srcOrd="0" destOrd="0" presId="urn:microsoft.com/office/officeart/2005/8/layout/chevron2"/>
    <dgm:cxn modelId="{8D780D2E-DBFC-4E3A-A4E3-A1D8E6C47FB3}" type="presOf" srcId="{0E24A4BE-3870-4A77-BE68-4AEAFAD43E24}" destId="{EBBDBC34-C654-407E-B2F4-13916184763A}" srcOrd="0" destOrd="0" presId="urn:microsoft.com/office/officeart/2005/8/layout/chevron2"/>
    <dgm:cxn modelId="{D0D6D735-D09B-4FC8-88DE-26A1183090E8}" type="presOf" srcId="{EA447AAB-C229-4592-922D-F0C9B82983B2}" destId="{847D5B2C-2111-476E-AAD9-112A39775D51}" srcOrd="0" destOrd="0" presId="urn:microsoft.com/office/officeart/2005/8/layout/chevron2"/>
    <dgm:cxn modelId="{C846DF17-7FB1-4E9D-A93F-480A70942043}" srcId="{EA447AAB-C229-4592-922D-F0C9B82983B2}" destId="{9218819E-64E3-4E50-81FF-BB3F85E0E2AF}" srcOrd="0" destOrd="0" parTransId="{DB0B453D-86E9-4BF1-9181-EA703C7CBB2A}" sibTransId="{AD7CEE4A-B77E-4DFC-8FB3-1C091BCAFB39}"/>
    <dgm:cxn modelId="{EFB4F9A4-1DF7-46AC-9C4D-6E9B08FF479D}" type="presOf" srcId="{CF459449-039C-414C-BABB-C3B55AF478C0}" destId="{03F8E1F7-30A3-444F-9BE8-FF06C14A3E73}" srcOrd="0" destOrd="0" presId="urn:microsoft.com/office/officeart/2005/8/layout/chevron2"/>
    <dgm:cxn modelId="{55526AC9-083A-4037-AB42-BE3BF3490D7C}" srcId="{A8DB1399-D621-4B3C-BAF1-39D4660C96D6}" destId="{2738480C-E22D-45D3-918B-45E1FF896A78}" srcOrd="2" destOrd="0" parTransId="{47456E77-C5A3-4663-A893-0C021873D0C1}" sibTransId="{8DB4F064-39DE-4374-9018-62E99B7B4E2C}"/>
    <dgm:cxn modelId="{080A8FD0-F2B3-4B78-BB2B-E2BC7808239A}" srcId="{A8DB1399-D621-4B3C-BAF1-39D4660C96D6}" destId="{0E24A4BE-3870-4A77-BE68-4AEAFAD43E24}" srcOrd="0" destOrd="0" parTransId="{B8B8C221-8267-478B-972D-194FE7F5FAAF}" sibTransId="{EFF0CCD0-78D9-4858-82E3-768E36E0001D}"/>
    <dgm:cxn modelId="{F809DF3C-A77C-4475-B5C8-CE560789B20F}" srcId="{A8DB1399-D621-4B3C-BAF1-39D4660C96D6}" destId="{9AB9715D-FB28-4AEB-8E62-469B3109E633}" srcOrd="1" destOrd="0" parTransId="{6928A4A9-80A7-4A03-B220-7232EA0AE636}" sibTransId="{1F6778BD-57B8-471A-A117-8E44BEEE58F9}"/>
    <dgm:cxn modelId="{34BFC729-2DC0-4D35-8591-E1C421370AD8}" srcId="{A8DB1399-D621-4B3C-BAF1-39D4660C96D6}" destId="{EA447AAB-C229-4592-922D-F0C9B82983B2}" srcOrd="3" destOrd="0" parTransId="{D932EF75-8D07-484E-B28B-D59A4DEE9C3C}" sibTransId="{C75131F3-E7D4-4D87-B292-2F0D81E1227D}"/>
    <dgm:cxn modelId="{498CB2F3-008A-4771-A6B7-497826A31545}" srcId="{2738480C-E22D-45D3-918B-45E1FF896A78}" destId="{A50C222B-0575-4B71-9D99-30203B518543}" srcOrd="0" destOrd="0" parTransId="{E86566FD-A831-450A-9545-F1FF5C5D3533}" sibTransId="{ED57D3F3-4E6D-4BAF-AA10-E94F638DE747}"/>
    <dgm:cxn modelId="{DCA8A985-A31A-44F0-98D5-6AD0B89D7598}" srcId="{9AB9715D-FB28-4AEB-8E62-469B3109E633}" destId="{CF459449-039C-414C-BABB-C3B55AF478C0}" srcOrd="0" destOrd="0" parTransId="{8C1C5A0E-6975-4362-9B35-E68B10C1CAA7}" sibTransId="{F6E0116A-0BB4-4B9B-ACDF-CD6BDAA3171C}"/>
    <dgm:cxn modelId="{F747018F-BA61-445B-AB6F-26BDC35B33EE}" type="presOf" srcId="{2738480C-E22D-45D3-918B-45E1FF896A78}" destId="{5F41706D-AB7E-4C4F-BABA-F68856523779}" srcOrd="0" destOrd="0" presId="urn:microsoft.com/office/officeart/2005/8/layout/chevron2"/>
    <dgm:cxn modelId="{3C24AB72-ED58-4043-86CB-EECB8053F16A}" type="presParOf" srcId="{4CA25069-AFE9-4389-81B0-5844FB456803}" destId="{26E59F94-6CAB-4683-A311-DE7A75D530BB}" srcOrd="0" destOrd="0" presId="urn:microsoft.com/office/officeart/2005/8/layout/chevron2"/>
    <dgm:cxn modelId="{7FAA8E5A-EE19-4088-8C8B-4D63BD474B22}" type="presParOf" srcId="{26E59F94-6CAB-4683-A311-DE7A75D530BB}" destId="{EBBDBC34-C654-407E-B2F4-13916184763A}" srcOrd="0" destOrd="0" presId="urn:microsoft.com/office/officeart/2005/8/layout/chevron2"/>
    <dgm:cxn modelId="{20ABF7E7-A7EC-4EB8-AA60-F542A18457A9}" type="presParOf" srcId="{26E59F94-6CAB-4683-A311-DE7A75D530BB}" destId="{B1124169-24D9-4EFC-ABC9-7EB6680F484A}" srcOrd="1" destOrd="0" presId="urn:microsoft.com/office/officeart/2005/8/layout/chevron2"/>
    <dgm:cxn modelId="{B53F3572-1813-485C-B537-152B67306641}" type="presParOf" srcId="{4CA25069-AFE9-4389-81B0-5844FB456803}" destId="{01910F72-C05C-4E48-86E1-0E9084794645}" srcOrd="1" destOrd="0" presId="urn:microsoft.com/office/officeart/2005/8/layout/chevron2"/>
    <dgm:cxn modelId="{580BECCA-FE72-4879-B0B5-B25B61827531}" type="presParOf" srcId="{4CA25069-AFE9-4389-81B0-5844FB456803}" destId="{8B32A421-CC30-4378-9694-0F3A3E28140F}" srcOrd="2" destOrd="0" presId="urn:microsoft.com/office/officeart/2005/8/layout/chevron2"/>
    <dgm:cxn modelId="{6EF475C9-B7D8-4495-B7CF-E7888D1A80B2}" type="presParOf" srcId="{8B32A421-CC30-4378-9694-0F3A3E28140F}" destId="{6DDB9198-B939-43A3-9BA4-6373C8D62E51}" srcOrd="0" destOrd="0" presId="urn:microsoft.com/office/officeart/2005/8/layout/chevron2"/>
    <dgm:cxn modelId="{FC956EA3-1E79-4B69-A693-D573BBF32722}" type="presParOf" srcId="{8B32A421-CC30-4378-9694-0F3A3E28140F}" destId="{03F8E1F7-30A3-444F-9BE8-FF06C14A3E73}" srcOrd="1" destOrd="0" presId="urn:microsoft.com/office/officeart/2005/8/layout/chevron2"/>
    <dgm:cxn modelId="{04F76C0F-7442-4B7E-B9A3-E7168BF22276}" type="presParOf" srcId="{4CA25069-AFE9-4389-81B0-5844FB456803}" destId="{43B11EA0-6B48-46D6-A3AB-CECAB217DE5B}" srcOrd="3" destOrd="0" presId="urn:microsoft.com/office/officeart/2005/8/layout/chevron2"/>
    <dgm:cxn modelId="{91A2AE28-C98C-441A-9814-951F12B8294F}" type="presParOf" srcId="{4CA25069-AFE9-4389-81B0-5844FB456803}" destId="{C3BFE8F7-CBBD-436E-8DDE-9AE26745CBB8}" srcOrd="4" destOrd="0" presId="urn:microsoft.com/office/officeart/2005/8/layout/chevron2"/>
    <dgm:cxn modelId="{D005B3C1-42BA-47AC-AB9B-B1419719F17B}" type="presParOf" srcId="{C3BFE8F7-CBBD-436E-8DDE-9AE26745CBB8}" destId="{5F41706D-AB7E-4C4F-BABA-F68856523779}" srcOrd="0" destOrd="0" presId="urn:microsoft.com/office/officeart/2005/8/layout/chevron2"/>
    <dgm:cxn modelId="{538CA97F-1A14-46A9-B7B9-466B2092DF50}" type="presParOf" srcId="{C3BFE8F7-CBBD-436E-8DDE-9AE26745CBB8}" destId="{792E6B17-DB6D-496E-8B27-14B105DA02E0}" srcOrd="1" destOrd="0" presId="urn:microsoft.com/office/officeart/2005/8/layout/chevron2"/>
    <dgm:cxn modelId="{196798E7-D026-4C2F-9743-A04477ED47BD}" type="presParOf" srcId="{4CA25069-AFE9-4389-81B0-5844FB456803}" destId="{679FEFCD-982B-43DC-B332-1CC8DD1CB4CD}" srcOrd="5" destOrd="0" presId="urn:microsoft.com/office/officeart/2005/8/layout/chevron2"/>
    <dgm:cxn modelId="{3AE6987B-42BD-49A6-AF2E-88DD0FFDA1FD}" type="presParOf" srcId="{4CA25069-AFE9-4389-81B0-5844FB456803}" destId="{D318F5FA-A1FA-49E0-97D3-4814F724F65E}" srcOrd="6" destOrd="0" presId="urn:microsoft.com/office/officeart/2005/8/layout/chevron2"/>
    <dgm:cxn modelId="{560DD86B-DE53-41E6-BA3D-B591B337FDCB}" type="presParOf" srcId="{D318F5FA-A1FA-49E0-97D3-4814F724F65E}" destId="{847D5B2C-2111-476E-AAD9-112A39775D51}" srcOrd="0" destOrd="0" presId="urn:microsoft.com/office/officeart/2005/8/layout/chevron2"/>
    <dgm:cxn modelId="{F3D3BC43-BA6E-4F53-B0F1-CEEE7DA68E0D}" type="presParOf" srcId="{D318F5FA-A1FA-49E0-97D3-4814F724F65E}" destId="{AA2E37DB-3565-40C0-9322-47A33393055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DB1399-D621-4B3C-BAF1-39D4660C96D6}"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fr-FR"/>
        </a:p>
      </dgm:t>
    </dgm:pt>
    <dgm:pt modelId="{0E24A4BE-3870-4A77-BE68-4AEAFAD43E24}">
      <dgm:prSet phldrT="[Texte]" custT="1"/>
      <dgm:spPr/>
      <dgm:t>
        <a:bodyPr/>
        <a:lstStyle/>
        <a:p>
          <a:pPr algn="ctr"/>
          <a:r>
            <a:rPr lang="fr-FR" sz="1500"/>
            <a:t>?</a:t>
          </a:r>
        </a:p>
      </dgm:t>
    </dgm:pt>
    <dgm:pt modelId="{B8B8C221-8267-478B-972D-194FE7F5FAAF}" type="parTrans" cxnId="{080A8FD0-F2B3-4B78-BB2B-E2BC7808239A}">
      <dgm:prSet/>
      <dgm:spPr/>
      <dgm:t>
        <a:bodyPr/>
        <a:lstStyle/>
        <a:p>
          <a:pPr algn="l"/>
          <a:endParaRPr lang="fr-FR" sz="1500"/>
        </a:p>
      </dgm:t>
    </dgm:pt>
    <dgm:pt modelId="{EFF0CCD0-78D9-4858-82E3-768E36E0001D}" type="sibTrans" cxnId="{080A8FD0-F2B3-4B78-BB2B-E2BC7808239A}">
      <dgm:prSet/>
      <dgm:spPr/>
      <dgm:t>
        <a:bodyPr/>
        <a:lstStyle/>
        <a:p>
          <a:pPr algn="l"/>
          <a:endParaRPr lang="fr-FR" sz="1500"/>
        </a:p>
      </dgm:t>
    </dgm:pt>
    <dgm:pt modelId="{705121E6-E3C7-4ED5-AFE4-08EFB4E63175}">
      <dgm:prSet phldrT="[Texte]" custT="1"/>
      <dgm:spPr/>
      <dgm:t>
        <a:bodyPr/>
        <a:lstStyle/>
        <a:p>
          <a:pPr algn="l"/>
          <a:r>
            <a:rPr lang="fr-FR" sz="1500" dirty="0"/>
            <a:t> Pas d'adaptabilité outil sur presse</a:t>
          </a:r>
        </a:p>
      </dgm:t>
    </dgm:pt>
    <dgm:pt modelId="{2386C59F-947B-471A-A922-DB1721121C98}" type="parTrans" cxnId="{C7F9DAB3-0BE5-458A-885C-00D888DD2085}">
      <dgm:prSet/>
      <dgm:spPr/>
      <dgm:t>
        <a:bodyPr/>
        <a:lstStyle/>
        <a:p>
          <a:pPr algn="l"/>
          <a:endParaRPr lang="fr-FR" sz="1500"/>
        </a:p>
      </dgm:t>
    </dgm:pt>
    <dgm:pt modelId="{B171CD2F-1ADA-4250-A721-379F1A2A93B3}" type="sibTrans" cxnId="{C7F9DAB3-0BE5-458A-885C-00D888DD2085}">
      <dgm:prSet/>
      <dgm:spPr/>
      <dgm:t>
        <a:bodyPr/>
        <a:lstStyle/>
        <a:p>
          <a:pPr algn="l"/>
          <a:endParaRPr lang="fr-FR" sz="1500"/>
        </a:p>
      </dgm:t>
    </dgm:pt>
    <dgm:pt modelId="{9AB9715D-FB28-4AEB-8E62-469B3109E633}">
      <dgm:prSet phldrT="[Texte]" custT="1"/>
      <dgm:spPr/>
      <dgm:t>
        <a:bodyPr/>
        <a:lstStyle/>
        <a:p>
          <a:pPr algn="ctr"/>
          <a:r>
            <a:rPr lang="fr-FR" sz="1500" dirty="0"/>
            <a:t>?</a:t>
          </a:r>
        </a:p>
      </dgm:t>
    </dgm:pt>
    <dgm:pt modelId="{6928A4A9-80A7-4A03-B220-7232EA0AE636}" type="parTrans" cxnId="{F809DF3C-A77C-4475-B5C8-CE560789B20F}">
      <dgm:prSet/>
      <dgm:spPr/>
      <dgm:t>
        <a:bodyPr/>
        <a:lstStyle/>
        <a:p>
          <a:pPr algn="l"/>
          <a:endParaRPr lang="fr-FR" sz="1500"/>
        </a:p>
      </dgm:t>
    </dgm:pt>
    <dgm:pt modelId="{1F6778BD-57B8-471A-A117-8E44BEEE58F9}" type="sibTrans" cxnId="{F809DF3C-A77C-4475-B5C8-CE560789B20F}">
      <dgm:prSet/>
      <dgm:spPr/>
      <dgm:t>
        <a:bodyPr/>
        <a:lstStyle/>
        <a:p>
          <a:pPr algn="l"/>
          <a:endParaRPr lang="fr-FR" sz="1500"/>
        </a:p>
      </dgm:t>
    </dgm:pt>
    <dgm:pt modelId="{CF459449-039C-414C-BABB-C3B55AF478C0}">
      <dgm:prSet phldrT="[Texte]" custT="1"/>
      <dgm:spPr/>
      <dgm:t>
        <a:bodyPr/>
        <a:lstStyle/>
        <a:p>
          <a:pPr algn="l"/>
          <a:r>
            <a:rPr lang="fr-FR" sz="1500" dirty="0"/>
            <a:t> Mauvaise conception des outils</a:t>
          </a:r>
        </a:p>
      </dgm:t>
    </dgm:pt>
    <dgm:pt modelId="{8C1C5A0E-6975-4362-9B35-E68B10C1CAA7}" type="parTrans" cxnId="{DCA8A985-A31A-44F0-98D5-6AD0B89D7598}">
      <dgm:prSet/>
      <dgm:spPr/>
      <dgm:t>
        <a:bodyPr/>
        <a:lstStyle/>
        <a:p>
          <a:pPr algn="l"/>
          <a:endParaRPr lang="fr-FR" sz="1500"/>
        </a:p>
      </dgm:t>
    </dgm:pt>
    <dgm:pt modelId="{F6E0116A-0BB4-4B9B-ACDF-CD6BDAA3171C}" type="sibTrans" cxnId="{DCA8A985-A31A-44F0-98D5-6AD0B89D7598}">
      <dgm:prSet/>
      <dgm:spPr/>
      <dgm:t>
        <a:bodyPr/>
        <a:lstStyle/>
        <a:p>
          <a:pPr algn="l"/>
          <a:endParaRPr lang="fr-FR" sz="1500"/>
        </a:p>
      </dgm:t>
    </dgm:pt>
    <dgm:pt modelId="{EA447AAB-C229-4592-922D-F0C9B82983B2}">
      <dgm:prSet phldrT="[Texte]" custT="1"/>
      <dgm:spPr/>
      <dgm:t>
        <a:bodyPr/>
        <a:lstStyle/>
        <a:p>
          <a:pPr algn="ctr"/>
          <a:r>
            <a:rPr lang="fr-FR" sz="1500"/>
            <a:t>?</a:t>
          </a:r>
        </a:p>
      </dgm:t>
    </dgm:pt>
    <dgm:pt modelId="{D932EF75-8D07-484E-B28B-D59A4DEE9C3C}" type="parTrans" cxnId="{34BFC729-2DC0-4D35-8591-E1C421370AD8}">
      <dgm:prSet/>
      <dgm:spPr/>
      <dgm:t>
        <a:bodyPr/>
        <a:lstStyle/>
        <a:p>
          <a:endParaRPr lang="fr-FR" sz="1500"/>
        </a:p>
      </dgm:t>
    </dgm:pt>
    <dgm:pt modelId="{C75131F3-E7D4-4D87-B292-2F0D81E1227D}" type="sibTrans" cxnId="{34BFC729-2DC0-4D35-8591-E1C421370AD8}">
      <dgm:prSet/>
      <dgm:spPr/>
      <dgm:t>
        <a:bodyPr/>
        <a:lstStyle/>
        <a:p>
          <a:endParaRPr lang="fr-FR" sz="1500"/>
        </a:p>
      </dgm:t>
    </dgm:pt>
    <dgm:pt modelId="{9218819E-64E3-4E50-81FF-BB3F85E0E2AF}">
      <dgm:prSet phldrT="[Texte]" custT="1"/>
      <dgm:spPr/>
      <dgm:t>
        <a:bodyPr/>
        <a:lstStyle/>
        <a:p>
          <a:pPr algn="l"/>
          <a:r>
            <a:rPr lang="fr-FR" sz="1500" dirty="0"/>
            <a:t> Pas de concertation service BEO et service presse </a:t>
          </a:r>
        </a:p>
      </dgm:t>
    </dgm:pt>
    <dgm:pt modelId="{DB0B453D-86E9-4BF1-9181-EA703C7CBB2A}" type="parTrans" cxnId="{C846DF17-7FB1-4E9D-A93F-480A70942043}">
      <dgm:prSet/>
      <dgm:spPr/>
      <dgm:t>
        <a:bodyPr/>
        <a:lstStyle/>
        <a:p>
          <a:endParaRPr lang="fr-FR" sz="1500"/>
        </a:p>
      </dgm:t>
    </dgm:pt>
    <dgm:pt modelId="{AD7CEE4A-B77E-4DFC-8FB3-1C091BCAFB39}" type="sibTrans" cxnId="{C846DF17-7FB1-4E9D-A93F-480A70942043}">
      <dgm:prSet/>
      <dgm:spPr/>
      <dgm:t>
        <a:bodyPr/>
        <a:lstStyle/>
        <a:p>
          <a:endParaRPr lang="fr-FR" sz="1500"/>
        </a:p>
      </dgm:t>
    </dgm:pt>
    <dgm:pt modelId="{57FD3D47-0350-4B81-A239-BFECCF62C7AF}">
      <dgm:prSet phldrT="[Texte]" custT="1"/>
      <dgm:spPr/>
      <dgm:t>
        <a:bodyPr/>
        <a:lstStyle/>
        <a:p>
          <a:pPr algn="ctr"/>
          <a:r>
            <a:rPr lang="fr-FR" sz="1500">
              <a:solidFill>
                <a:schemeClr val="bg1"/>
              </a:solidFill>
            </a:rPr>
            <a:t>?</a:t>
          </a:r>
        </a:p>
      </dgm:t>
    </dgm:pt>
    <dgm:pt modelId="{AC4E244C-BCE9-4BA5-9286-D71F8BA1FFCB}" type="parTrans" cxnId="{1CA0C4B9-A169-418D-8488-54C5540705CA}">
      <dgm:prSet/>
      <dgm:spPr/>
      <dgm:t>
        <a:bodyPr/>
        <a:lstStyle/>
        <a:p>
          <a:endParaRPr lang="fr-FR" sz="1500"/>
        </a:p>
      </dgm:t>
    </dgm:pt>
    <dgm:pt modelId="{12666971-EAF0-40D2-8B3F-3838C5077B6F}" type="sibTrans" cxnId="{1CA0C4B9-A169-418D-8488-54C5540705CA}">
      <dgm:prSet/>
      <dgm:spPr/>
      <dgm:t>
        <a:bodyPr/>
        <a:lstStyle/>
        <a:p>
          <a:endParaRPr lang="fr-FR" sz="1500"/>
        </a:p>
      </dgm:t>
    </dgm:pt>
    <dgm:pt modelId="{109EB5EE-27FC-4340-AE9A-97D02C4CBD5E}">
      <dgm:prSet phldrT="[Texte]" custT="1"/>
      <dgm:spPr/>
      <dgm:t>
        <a:bodyPr/>
        <a:lstStyle/>
        <a:p>
          <a:pPr algn="l"/>
          <a:r>
            <a:rPr lang="fr-FR" sz="1500" dirty="0"/>
            <a:t> Pas de temps pour analyser dialoguer demander les besoins</a:t>
          </a:r>
        </a:p>
      </dgm:t>
    </dgm:pt>
    <dgm:pt modelId="{975301AF-F531-405C-B3C6-6EA8F6E3C6F1}" type="parTrans" cxnId="{726D96F6-625D-475E-B7E0-2580B29920D7}">
      <dgm:prSet/>
      <dgm:spPr/>
      <dgm:t>
        <a:bodyPr/>
        <a:lstStyle/>
        <a:p>
          <a:endParaRPr lang="fr-FR" sz="1500"/>
        </a:p>
      </dgm:t>
    </dgm:pt>
    <dgm:pt modelId="{9C9241C3-9BA4-49D8-8DD9-1E816241D37F}" type="sibTrans" cxnId="{726D96F6-625D-475E-B7E0-2580B29920D7}">
      <dgm:prSet/>
      <dgm:spPr/>
      <dgm:t>
        <a:bodyPr/>
        <a:lstStyle/>
        <a:p>
          <a:endParaRPr lang="fr-FR" sz="1500"/>
        </a:p>
      </dgm:t>
    </dgm:pt>
    <dgm:pt modelId="{4CA25069-AFE9-4389-81B0-5844FB456803}" type="pres">
      <dgm:prSet presAssocID="{A8DB1399-D621-4B3C-BAF1-39D4660C96D6}" presName="linearFlow" presStyleCnt="0">
        <dgm:presLayoutVars>
          <dgm:dir/>
          <dgm:animLvl val="lvl"/>
          <dgm:resizeHandles val="exact"/>
        </dgm:presLayoutVars>
      </dgm:prSet>
      <dgm:spPr/>
      <dgm:t>
        <a:bodyPr/>
        <a:lstStyle/>
        <a:p>
          <a:endParaRPr lang="fr-FR"/>
        </a:p>
      </dgm:t>
    </dgm:pt>
    <dgm:pt modelId="{26E59F94-6CAB-4683-A311-DE7A75D530BB}" type="pres">
      <dgm:prSet presAssocID="{0E24A4BE-3870-4A77-BE68-4AEAFAD43E24}" presName="composite" presStyleCnt="0"/>
      <dgm:spPr/>
    </dgm:pt>
    <dgm:pt modelId="{EBBDBC34-C654-407E-B2F4-13916184763A}" type="pres">
      <dgm:prSet presAssocID="{0E24A4BE-3870-4A77-BE68-4AEAFAD43E24}" presName="parentText" presStyleLbl="alignNode1" presStyleIdx="0" presStyleCnt="4">
        <dgm:presLayoutVars>
          <dgm:chMax val="1"/>
          <dgm:bulletEnabled val="1"/>
        </dgm:presLayoutVars>
      </dgm:prSet>
      <dgm:spPr/>
      <dgm:t>
        <a:bodyPr/>
        <a:lstStyle/>
        <a:p>
          <a:endParaRPr lang="fr-FR"/>
        </a:p>
      </dgm:t>
    </dgm:pt>
    <dgm:pt modelId="{B1124169-24D9-4EFC-ABC9-7EB6680F484A}" type="pres">
      <dgm:prSet presAssocID="{0E24A4BE-3870-4A77-BE68-4AEAFAD43E24}" presName="descendantText" presStyleLbl="alignAcc1" presStyleIdx="0" presStyleCnt="4" custLinFactNeighborY="-480">
        <dgm:presLayoutVars>
          <dgm:bulletEnabled val="1"/>
        </dgm:presLayoutVars>
      </dgm:prSet>
      <dgm:spPr/>
      <dgm:t>
        <a:bodyPr/>
        <a:lstStyle/>
        <a:p>
          <a:endParaRPr lang="fr-FR"/>
        </a:p>
      </dgm:t>
    </dgm:pt>
    <dgm:pt modelId="{01910F72-C05C-4E48-86E1-0E9084794645}" type="pres">
      <dgm:prSet presAssocID="{EFF0CCD0-78D9-4858-82E3-768E36E0001D}" presName="sp" presStyleCnt="0"/>
      <dgm:spPr/>
    </dgm:pt>
    <dgm:pt modelId="{8B32A421-CC30-4378-9694-0F3A3E28140F}" type="pres">
      <dgm:prSet presAssocID="{9AB9715D-FB28-4AEB-8E62-469B3109E633}" presName="composite" presStyleCnt="0"/>
      <dgm:spPr/>
    </dgm:pt>
    <dgm:pt modelId="{6DDB9198-B939-43A3-9BA4-6373C8D62E51}" type="pres">
      <dgm:prSet presAssocID="{9AB9715D-FB28-4AEB-8E62-469B3109E633}" presName="parentText" presStyleLbl="alignNode1" presStyleIdx="1" presStyleCnt="4">
        <dgm:presLayoutVars>
          <dgm:chMax val="1"/>
          <dgm:bulletEnabled val="1"/>
        </dgm:presLayoutVars>
      </dgm:prSet>
      <dgm:spPr/>
      <dgm:t>
        <a:bodyPr/>
        <a:lstStyle/>
        <a:p>
          <a:endParaRPr lang="fr-FR"/>
        </a:p>
      </dgm:t>
    </dgm:pt>
    <dgm:pt modelId="{03F8E1F7-30A3-444F-9BE8-FF06C14A3E73}" type="pres">
      <dgm:prSet presAssocID="{9AB9715D-FB28-4AEB-8E62-469B3109E633}" presName="descendantText" presStyleLbl="alignAcc1" presStyleIdx="1" presStyleCnt="4" custScaleY="89637">
        <dgm:presLayoutVars>
          <dgm:bulletEnabled val="1"/>
        </dgm:presLayoutVars>
      </dgm:prSet>
      <dgm:spPr/>
      <dgm:t>
        <a:bodyPr/>
        <a:lstStyle/>
        <a:p>
          <a:endParaRPr lang="fr-FR"/>
        </a:p>
      </dgm:t>
    </dgm:pt>
    <dgm:pt modelId="{43B11EA0-6B48-46D6-A3AB-CECAB217DE5B}" type="pres">
      <dgm:prSet presAssocID="{1F6778BD-57B8-471A-A117-8E44BEEE58F9}" presName="sp" presStyleCnt="0"/>
      <dgm:spPr/>
    </dgm:pt>
    <dgm:pt modelId="{D318F5FA-A1FA-49E0-97D3-4814F724F65E}" type="pres">
      <dgm:prSet presAssocID="{EA447AAB-C229-4592-922D-F0C9B82983B2}" presName="composite" presStyleCnt="0"/>
      <dgm:spPr/>
    </dgm:pt>
    <dgm:pt modelId="{847D5B2C-2111-476E-AAD9-112A39775D51}" type="pres">
      <dgm:prSet presAssocID="{EA447AAB-C229-4592-922D-F0C9B82983B2}" presName="parentText" presStyleLbl="alignNode1" presStyleIdx="2" presStyleCnt="4">
        <dgm:presLayoutVars>
          <dgm:chMax val="1"/>
          <dgm:bulletEnabled val="1"/>
        </dgm:presLayoutVars>
      </dgm:prSet>
      <dgm:spPr/>
      <dgm:t>
        <a:bodyPr/>
        <a:lstStyle/>
        <a:p>
          <a:endParaRPr lang="fr-FR"/>
        </a:p>
      </dgm:t>
    </dgm:pt>
    <dgm:pt modelId="{AA2E37DB-3565-40C0-9322-47A33393055B}" type="pres">
      <dgm:prSet presAssocID="{EA447AAB-C229-4592-922D-F0C9B82983B2}" presName="descendantText" presStyleLbl="alignAcc1" presStyleIdx="2" presStyleCnt="4">
        <dgm:presLayoutVars>
          <dgm:bulletEnabled val="1"/>
        </dgm:presLayoutVars>
      </dgm:prSet>
      <dgm:spPr/>
      <dgm:t>
        <a:bodyPr/>
        <a:lstStyle/>
        <a:p>
          <a:endParaRPr lang="fr-FR"/>
        </a:p>
      </dgm:t>
    </dgm:pt>
    <dgm:pt modelId="{F6D8CE25-7A90-4DB2-AB4A-E497B6FE1BAC}" type="pres">
      <dgm:prSet presAssocID="{C75131F3-E7D4-4D87-B292-2F0D81E1227D}" presName="sp" presStyleCnt="0"/>
      <dgm:spPr/>
    </dgm:pt>
    <dgm:pt modelId="{1155B683-5327-4E24-ACC5-880BC84A1E53}" type="pres">
      <dgm:prSet presAssocID="{57FD3D47-0350-4B81-A239-BFECCF62C7AF}" presName="composite" presStyleCnt="0"/>
      <dgm:spPr/>
    </dgm:pt>
    <dgm:pt modelId="{E43A570A-D99D-402F-B5F5-3AC098A06B2B}" type="pres">
      <dgm:prSet presAssocID="{57FD3D47-0350-4B81-A239-BFECCF62C7AF}" presName="parentText" presStyleLbl="alignNode1" presStyleIdx="3" presStyleCnt="4">
        <dgm:presLayoutVars>
          <dgm:chMax val="1"/>
          <dgm:bulletEnabled val="1"/>
        </dgm:presLayoutVars>
      </dgm:prSet>
      <dgm:spPr/>
      <dgm:t>
        <a:bodyPr/>
        <a:lstStyle/>
        <a:p>
          <a:endParaRPr lang="fr-FR"/>
        </a:p>
      </dgm:t>
    </dgm:pt>
    <dgm:pt modelId="{11A71043-BD1F-4120-A209-4FB80614A4F6}" type="pres">
      <dgm:prSet presAssocID="{57FD3D47-0350-4B81-A239-BFECCF62C7AF}" presName="descendantText" presStyleLbl="alignAcc1" presStyleIdx="3" presStyleCnt="4" custScaleX="97460" custScaleY="131035">
        <dgm:presLayoutVars>
          <dgm:bulletEnabled val="1"/>
        </dgm:presLayoutVars>
      </dgm:prSet>
      <dgm:spPr/>
      <dgm:t>
        <a:bodyPr/>
        <a:lstStyle/>
        <a:p>
          <a:endParaRPr lang="fr-FR"/>
        </a:p>
      </dgm:t>
    </dgm:pt>
  </dgm:ptLst>
  <dgm:cxnLst>
    <dgm:cxn modelId="{C7F9DAB3-0BE5-458A-885C-00D888DD2085}" srcId="{0E24A4BE-3870-4A77-BE68-4AEAFAD43E24}" destId="{705121E6-E3C7-4ED5-AFE4-08EFB4E63175}" srcOrd="0" destOrd="0" parTransId="{2386C59F-947B-471A-A922-DB1721121C98}" sibTransId="{B171CD2F-1ADA-4250-A721-379F1A2A93B3}"/>
    <dgm:cxn modelId="{21A0913D-C51C-4B21-94F6-0DD0A8912997}" type="presOf" srcId="{57FD3D47-0350-4B81-A239-BFECCF62C7AF}" destId="{E43A570A-D99D-402F-B5F5-3AC098A06B2B}" srcOrd="0" destOrd="0" presId="urn:microsoft.com/office/officeart/2005/8/layout/chevron2"/>
    <dgm:cxn modelId="{C846DF17-7FB1-4E9D-A93F-480A70942043}" srcId="{EA447AAB-C229-4592-922D-F0C9B82983B2}" destId="{9218819E-64E3-4E50-81FF-BB3F85E0E2AF}" srcOrd="0" destOrd="0" parTransId="{DB0B453D-86E9-4BF1-9181-EA703C7CBB2A}" sibTransId="{AD7CEE4A-B77E-4DFC-8FB3-1C091BCAFB39}"/>
    <dgm:cxn modelId="{F9302F6E-DC93-42EF-A8E9-8C9E26558EF9}" type="presOf" srcId="{CF459449-039C-414C-BABB-C3B55AF478C0}" destId="{03F8E1F7-30A3-444F-9BE8-FF06C14A3E73}" srcOrd="0" destOrd="0" presId="urn:microsoft.com/office/officeart/2005/8/layout/chevron2"/>
    <dgm:cxn modelId="{30A7773F-305A-4188-9626-62A12F57F0FF}" type="presOf" srcId="{9218819E-64E3-4E50-81FF-BB3F85E0E2AF}" destId="{AA2E37DB-3565-40C0-9322-47A33393055B}" srcOrd="0" destOrd="0" presId="urn:microsoft.com/office/officeart/2005/8/layout/chevron2"/>
    <dgm:cxn modelId="{E16EB0E9-58B5-4C33-9D4F-BDED3F40AEDE}" type="presOf" srcId="{0E24A4BE-3870-4A77-BE68-4AEAFAD43E24}" destId="{EBBDBC34-C654-407E-B2F4-13916184763A}" srcOrd="0" destOrd="0" presId="urn:microsoft.com/office/officeart/2005/8/layout/chevron2"/>
    <dgm:cxn modelId="{080A8FD0-F2B3-4B78-BB2B-E2BC7808239A}" srcId="{A8DB1399-D621-4B3C-BAF1-39D4660C96D6}" destId="{0E24A4BE-3870-4A77-BE68-4AEAFAD43E24}" srcOrd="0" destOrd="0" parTransId="{B8B8C221-8267-478B-972D-194FE7F5FAAF}" sibTransId="{EFF0CCD0-78D9-4858-82E3-768E36E0001D}"/>
    <dgm:cxn modelId="{726D96F6-625D-475E-B7E0-2580B29920D7}" srcId="{57FD3D47-0350-4B81-A239-BFECCF62C7AF}" destId="{109EB5EE-27FC-4340-AE9A-97D02C4CBD5E}" srcOrd="0" destOrd="0" parTransId="{975301AF-F531-405C-B3C6-6EA8F6E3C6F1}" sibTransId="{9C9241C3-9BA4-49D8-8DD9-1E816241D37F}"/>
    <dgm:cxn modelId="{F809DF3C-A77C-4475-B5C8-CE560789B20F}" srcId="{A8DB1399-D621-4B3C-BAF1-39D4660C96D6}" destId="{9AB9715D-FB28-4AEB-8E62-469B3109E633}" srcOrd="1" destOrd="0" parTransId="{6928A4A9-80A7-4A03-B220-7232EA0AE636}" sibTransId="{1F6778BD-57B8-471A-A117-8E44BEEE58F9}"/>
    <dgm:cxn modelId="{7F5F841E-9A10-40C0-BCA4-6B85C60BEF80}" type="presOf" srcId="{9AB9715D-FB28-4AEB-8E62-469B3109E633}" destId="{6DDB9198-B939-43A3-9BA4-6373C8D62E51}" srcOrd="0" destOrd="0" presId="urn:microsoft.com/office/officeart/2005/8/layout/chevron2"/>
    <dgm:cxn modelId="{34BFC729-2DC0-4D35-8591-E1C421370AD8}" srcId="{A8DB1399-D621-4B3C-BAF1-39D4660C96D6}" destId="{EA447AAB-C229-4592-922D-F0C9B82983B2}" srcOrd="2" destOrd="0" parTransId="{D932EF75-8D07-484E-B28B-D59A4DEE9C3C}" sibTransId="{C75131F3-E7D4-4D87-B292-2F0D81E1227D}"/>
    <dgm:cxn modelId="{126B8819-DD3B-4546-8E40-204BD8B52138}" type="presOf" srcId="{EA447AAB-C229-4592-922D-F0C9B82983B2}" destId="{847D5B2C-2111-476E-AAD9-112A39775D51}" srcOrd="0" destOrd="0" presId="urn:microsoft.com/office/officeart/2005/8/layout/chevron2"/>
    <dgm:cxn modelId="{1CA0C4B9-A169-418D-8488-54C5540705CA}" srcId="{A8DB1399-D621-4B3C-BAF1-39D4660C96D6}" destId="{57FD3D47-0350-4B81-A239-BFECCF62C7AF}" srcOrd="3" destOrd="0" parTransId="{AC4E244C-BCE9-4BA5-9286-D71F8BA1FFCB}" sibTransId="{12666971-EAF0-40D2-8B3F-3838C5077B6F}"/>
    <dgm:cxn modelId="{1CE1E77C-1A89-4E7A-A87B-BD8D370CAB8C}" type="presOf" srcId="{109EB5EE-27FC-4340-AE9A-97D02C4CBD5E}" destId="{11A71043-BD1F-4120-A209-4FB80614A4F6}" srcOrd="0" destOrd="0" presId="urn:microsoft.com/office/officeart/2005/8/layout/chevron2"/>
    <dgm:cxn modelId="{2327BCC3-093F-4A06-B6FD-EECEE9DF3EAB}" type="presOf" srcId="{705121E6-E3C7-4ED5-AFE4-08EFB4E63175}" destId="{B1124169-24D9-4EFC-ABC9-7EB6680F484A}" srcOrd="0" destOrd="0" presId="urn:microsoft.com/office/officeart/2005/8/layout/chevron2"/>
    <dgm:cxn modelId="{DCA8A985-A31A-44F0-98D5-6AD0B89D7598}" srcId="{9AB9715D-FB28-4AEB-8E62-469B3109E633}" destId="{CF459449-039C-414C-BABB-C3B55AF478C0}" srcOrd="0" destOrd="0" parTransId="{8C1C5A0E-6975-4362-9B35-E68B10C1CAA7}" sibTransId="{F6E0116A-0BB4-4B9B-ACDF-CD6BDAA3171C}"/>
    <dgm:cxn modelId="{1FF22554-7915-44C0-A760-8B93C36AA1B3}" type="presOf" srcId="{A8DB1399-D621-4B3C-BAF1-39D4660C96D6}" destId="{4CA25069-AFE9-4389-81B0-5844FB456803}" srcOrd="0" destOrd="0" presId="urn:microsoft.com/office/officeart/2005/8/layout/chevron2"/>
    <dgm:cxn modelId="{5EC6F425-1D35-4BDE-93C5-676B8B5C2147}" type="presParOf" srcId="{4CA25069-AFE9-4389-81B0-5844FB456803}" destId="{26E59F94-6CAB-4683-A311-DE7A75D530BB}" srcOrd="0" destOrd="0" presId="urn:microsoft.com/office/officeart/2005/8/layout/chevron2"/>
    <dgm:cxn modelId="{187C7CDA-9BF8-4F3E-8B16-0978CBA7E1B2}" type="presParOf" srcId="{26E59F94-6CAB-4683-A311-DE7A75D530BB}" destId="{EBBDBC34-C654-407E-B2F4-13916184763A}" srcOrd="0" destOrd="0" presId="urn:microsoft.com/office/officeart/2005/8/layout/chevron2"/>
    <dgm:cxn modelId="{E4069879-C425-4607-82E5-A040B676B145}" type="presParOf" srcId="{26E59F94-6CAB-4683-A311-DE7A75D530BB}" destId="{B1124169-24D9-4EFC-ABC9-7EB6680F484A}" srcOrd="1" destOrd="0" presId="urn:microsoft.com/office/officeart/2005/8/layout/chevron2"/>
    <dgm:cxn modelId="{E18D3A15-AF58-490A-9BD8-FE8E2EFE3397}" type="presParOf" srcId="{4CA25069-AFE9-4389-81B0-5844FB456803}" destId="{01910F72-C05C-4E48-86E1-0E9084794645}" srcOrd="1" destOrd="0" presId="urn:microsoft.com/office/officeart/2005/8/layout/chevron2"/>
    <dgm:cxn modelId="{565EFB36-2CE0-4880-B86A-90BF3122CB22}" type="presParOf" srcId="{4CA25069-AFE9-4389-81B0-5844FB456803}" destId="{8B32A421-CC30-4378-9694-0F3A3E28140F}" srcOrd="2" destOrd="0" presId="urn:microsoft.com/office/officeart/2005/8/layout/chevron2"/>
    <dgm:cxn modelId="{604AF1C2-3D30-4292-8F83-97E4DC5B3E28}" type="presParOf" srcId="{8B32A421-CC30-4378-9694-0F3A3E28140F}" destId="{6DDB9198-B939-43A3-9BA4-6373C8D62E51}" srcOrd="0" destOrd="0" presId="urn:microsoft.com/office/officeart/2005/8/layout/chevron2"/>
    <dgm:cxn modelId="{4793E987-D730-494A-ADE8-5ED4956440FA}" type="presParOf" srcId="{8B32A421-CC30-4378-9694-0F3A3E28140F}" destId="{03F8E1F7-30A3-444F-9BE8-FF06C14A3E73}" srcOrd="1" destOrd="0" presId="urn:microsoft.com/office/officeart/2005/8/layout/chevron2"/>
    <dgm:cxn modelId="{5154B293-C9B6-49D4-803E-DB7812DE068F}" type="presParOf" srcId="{4CA25069-AFE9-4389-81B0-5844FB456803}" destId="{43B11EA0-6B48-46D6-A3AB-CECAB217DE5B}" srcOrd="3" destOrd="0" presId="urn:microsoft.com/office/officeart/2005/8/layout/chevron2"/>
    <dgm:cxn modelId="{4C6BE9BC-3949-4D8D-B410-13F36BBF0334}" type="presParOf" srcId="{4CA25069-AFE9-4389-81B0-5844FB456803}" destId="{D318F5FA-A1FA-49E0-97D3-4814F724F65E}" srcOrd="4" destOrd="0" presId="urn:microsoft.com/office/officeart/2005/8/layout/chevron2"/>
    <dgm:cxn modelId="{E7743B4C-85BA-4536-BBE1-99ED04B9F43E}" type="presParOf" srcId="{D318F5FA-A1FA-49E0-97D3-4814F724F65E}" destId="{847D5B2C-2111-476E-AAD9-112A39775D51}" srcOrd="0" destOrd="0" presId="urn:microsoft.com/office/officeart/2005/8/layout/chevron2"/>
    <dgm:cxn modelId="{BDCBA505-5C0F-4020-8F4D-DE10A8E05CF6}" type="presParOf" srcId="{D318F5FA-A1FA-49E0-97D3-4814F724F65E}" destId="{AA2E37DB-3565-40C0-9322-47A33393055B}" srcOrd="1" destOrd="0" presId="urn:microsoft.com/office/officeart/2005/8/layout/chevron2"/>
    <dgm:cxn modelId="{5A83B9CD-C68F-44AD-B53F-4F799445202A}" type="presParOf" srcId="{4CA25069-AFE9-4389-81B0-5844FB456803}" destId="{F6D8CE25-7A90-4DB2-AB4A-E497B6FE1BAC}" srcOrd="5" destOrd="0" presId="urn:microsoft.com/office/officeart/2005/8/layout/chevron2"/>
    <dgm:cxn modelId="{A94137F5-4DE7-4041-B0B3-FC970FC724AD}" type="presParOf" srcId="{4CA25069-AFE9-4389-81B0-5844FB456803}" destId="{1155B683-5327-4E24-ACC5-880BC84A1E53}" srcOrd="6" destOrd="0" presId="urn:microsoft.com/office/officeart/2005/8/layout/chevron2"/>
    <dgm:cxn modelId="{C5789E23-1207-4D51-932F-9BBE83BBB574}" type="presParOf" srcId="{1155B683-5327-4E24-ACC5-880BC84A1E53}" destId="{E43A570A-D99D-402F-B5F5-3AC098A06B2B}" srcOrd="0" destOrd="0" presId="urn:microsoft.com/office/officeart/2005/8/layout/chevron2"/>
    <dgm:cxn modelId="{21E4321D-2AE9-4C67-83A3-247AE825F433}" type="presParOf" srcId="{1155B683-5327-4E24-ACC5-880BC84A1E53}" destId="{11A71043-BD1F-4120-A209-4FB80614A4F6}"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DB1399-D621-4B3C-BAF1-39D4660C96D6}"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fr-FR"/>
        </a:p>
      </dgm:t>
    </dgm:pt>
    <dgm:pt modelId="{0E24A4BE-3870-4A77-BE68-4AEAFAD43E24}">
      <dgm:prSet phldrT="[Texte]" custT="1"/>
      <dgm:spPr/>
      <dgm:t>
        <a:bodyPr/>
        <a:lstStyle/>
        <a:p>
          <a:pPr algn="ctr"/>
          <a:r>
            <a:rPr lang="fr-FR" sz="2000"/>
            <a:t>?</a:t>
          </a:r>
        </a:p>
      </dgm:t>
    </dgm:pt>
    <dgm:pt modelId="{B8B8C221-8267-478B-972D-194FE7F5FAAF}" type="parTrans" cxnId="{080A8FD0-F2B3-4B78-BB2B-E2BC7808239A}">
      <dgm:prSet/>
      <dgm:spPr/>
      <dgm:t>
        <a:bodyPr/>
        <a:lstStyle/>
        <a:p>
          <a:pPr algn="l"/>
          <a:endParaRPr lang="fr-FR"/>
        </a:p>
      </dgm:t>
    </dgm:pt>
    <dgm:pt modelId="{EFF0CCD0-78D9-4858-82E3-768E36E0001D}" type="sibTrans" cxnId="{080A8FD0-F2B3-4B78-BB2B-E2BC7808239A}">
      <dgm:prSet/>
      <dgm:spPr/>
      <dgm:t>
        <a:bodyPr/>
        <a:lstStyle/>
        <a:p>
          <a:pPr algn="l"/>
          <a:endParaRPr lang="fr-FR"/>
        </a:p>
      </dgm:t>
    </dgm:pt>
    <dgm:pt modelId="{705121E6-E3C7-4ED5-AFE4-08EFB4E63175}">
      <dgm:prSet phldrT="[Texte]" custT="1"/>
      <dgm:spPr/>
      <dgm:t>
        <a:bodyPr/>
        <a:lstStyle/>
        <a:p>
          <a:pPr algn="l"/>
          <a:r>
            <a:rPr lang="fr-FR" sz="1000"/>
            <a:t> planification OF</a:t>
          </a:r>
          <a:br>
            <a:rPr lang="fr-FR" sz="1000"/>
          </a:br>
          <a:r>
            <a:rPr lang="fr-FR" sz="1000"/>
            <a:t>organisation </a:t>
          </a:r>
          <a:br>
            <a:rPr lang="fr-FR" sz="1000"/>
          </a:br>
          <a:r>
            <a:rPr lang="fr-FR" sz="1000"/>
            <a:t>disponibilité matière</a:t>
          </a:r>
        </a:p>
      </dgm:t>
    </dgm:pt>
    <dgm:pt modelId="{2386C59F-947B-471A-A922-DB1721121C98}" type="parTrans" cxnId="{C7F9DAB3-0BE5-458A-885C-00D888DD2085}">
      <dgm:prSet/>
      <dgm:spPr/>
      <dgm:t>
        <a:bodyPr/>
        <a:lstStyle/>
        <a:p>
          <a:pPr algn="l"/>
          <a:endParaRPr lang="fr-FR"/>
        </a:p>
      </dgm:t>
    </dgm:pt>
    <dgm:pt modelId="{B171CD2F-1ADA-4250-A721-379F1A2A93B3}" type="sibTrans" cxnId="{C7F9DAB3-0BE5-458A-885C-00D888DD2085}">
      <dgm:prSet/>
      <dgm:spPr/>
      <dgm:t>
        <a:bodyPr/>
        <a:lstStyle/>
        <a:p>
          <a:pPr algn="l"/>
          <a:endParaRPr lang="fr-FR"/>
        </a:p>
      </dgm:t>
    </dgm:pt>
    <dgm:pt modelId="{CF459449-039C-414C-BABB-C3B55AF478C0}">
      <dgm:prSet phldrT="[Texte]" custT="1"/>
      <dgm:spPr/>
      <dgm:t>
        <a:bodyPr/>
        <a:lstStyle/>
        <a:p>
          <a:pPr algn="l"/>
          <a:r>
            <a:rPr lang="fr-FR" sz="1000"/>
            <a:t> gestion N + 1</a:t>
          </a:r>
        </a:p>
      </dgm:t>
    </dgm:pt>
    <dgm:pt modelId="{8C1C5A0E-6975-4362-9B35-E68B10C1CAA7}" type="parTrans" cxnId="{DCA8A985-A31A-44F0-98D5-6AD0B89D7598}">
      <dgm:prSet/>
      <dgm:spPr/>
      <dgm:t>
        <a:bodyPr/>
        <a:lstStyle/>
        <a:p>
          <a:pPr algn="l"/>
          <a:endParaRPr lang="fr-FR"/>
        </a:p>
      </dgm:t>
    </dgm:pt>
    <dgm:pt modelId="{F6E0116A-0BB4-4B9B-ACDF-CD6BDAA3171C}" type="sibTrans" cxnId="{DCA8A985-A31A-44F0-98D5-6AD0B89D7598}">
      <dgm:prSet/>
      <dgm:spPr/>
      <dgm:t>
        <a:bodyPr/>
        <a:lstStyle/>
        <a:p>
          <a:pPr algn="l"/>
          <a:endParaRPr lang="fr-FR"/>
        </a:p>
      </dgm:t>
    </dgm:pt>
    <dgm:pt modelId="{9AB9715D-FB28-4AEB-8E62-469B3109E633}">
      <dgm:prSet phldrT="[Texte]" custT="1"/>
      <dgm:spPr/>
      <dgm:t>
        <a:bodyPr/>
        <a:lstStyle/>
        <a:p>
          <a:pPr algn="ctr"/>
          <a:r>
            <a:rPr lang="fr-FR" sz="2000"/>
            <a:t>?</a:t>
          </a:r>
        </a:p>
      </dgm:t>
    </dgm:pt>
    <dgm:pt modelId="{1F6778BD-57B8-471A-A117-8E44BEEE58F9}" type="sibTrans" cxnId="{F809DF3C-A77C-4475-B5C8-CE560789B20F}">
      <dgm:prSet/>
      <dgm:spPr/>
      <dgm:t>
        <a:bodyPr/>
        <a:lstStyle/>
        <a:p>
          <a:pPr algn="l"/>
          <a:endParaRPr lang="fr-FR"/>
        </a:p>
      </dgm:t>
    </dgm:pt>
    <dgm:pt modelId="{6928A4A9-80A7-4A03-B220-7232EA0AE636}" type="parTrans" cxnId="{F809DF3C-A77C-4475-B5C8-CE560789B20F}">
      <dgm:prSet/>
      <dgm:spPr/>
      <dgm:t>
        <a:bodyPr/>
        <a:lstStyle/>
        <a:p>
          <a:pPr algn="l"/>
          <a:endParaRPr lang="fr-FR"/>
        </a:p>
      </dgm:t>
    </dgm:pt>
    <dgm:pt modelId="{4CA25069-AFE9-4389-81B0-5844FB456803}" type="pres">
      <dgm:prSet presAssocID="{A8DB1399-D621-4B3C-BAF1-39D4660C96D6}" presName="linearFlow" presStyleCnt="0">
        <dgm:presLayoutVars>
          <dgm:dir/>
          <dgm:animLvl val="lvl"/>
          <dgm:resizeHandles val="exact"/>
        </dgm:presLayoutVars>
      </dgm:prSet>
      <dgm:spPr/>
      <dgm:t>
        <a:bodyPr/>
        <a:lstStyle/>
        <a:p>
          <a:endParaRPr lang="fr-FR"/>
        </a:p>
      </dgm:t>
    </dgm:pt>
    <dgm:pt modelId="{26E59F94-6CAB-4683-A311-DE7A75D530BB}" type="pres">
      <dgm:prSet presAssocID="{0E24A4BE-3870-4A77-BE68-4AEAFAD43E24}" presName="composite" presStyleCnt="0"/>
      <dgm:spPr/>
    </dgm:pt>
    <dgm:pt modelId="{EBBDBC34-C654-407E-B2F4-13916184763A}" type="pres">
      <dgm:prSet presAssocID="{0E24A4BE-3870-4A77-BE68-4AEAFAD43E24}" presName="parentText" presStyleLbl="alignNode1" presStyleIdx="0" presStyleCnt="2" custLinFactNeighborX="445" custLinFactNeighborY="-4">
        <dgm:presLayoutVars>
          <dgm:chMax val="1"/>
          <dgm:bulletEnabled val="1"/>
        </dgm:presLayoutVars>
      </dgm:prSet>
      <dgm:spPr/>
      <dgm:t>
        <a:bodyPr/>
        <a:lstStyle/>
        <a:p>
          <a:endParaRPr lang="fr-FR"/>
        </a:p>
      </dgm:t>
    </dgm:pt>
    <dgm:pt modelId="{B1124169-24D9-4EFC-ABC9-7EB6680F484A}" type="pres">
      <dgm:prSet presAssocID="{0E24A4BE-3870-4A77-BE68-4AEAFAD43E24}" presName="descendantText" presStyleLbl="alignAcc1" presStyleIdx="0" presStyleCnt="2" custScaleX="88311" custScaleY="66684" custLinFactNeighborY="-480">
        <dgm:presLayoutVars>
          <dgm:bulletEnabled val="1"/>
        </dgm:presLayoutVars>
      </dgm:prSet>
      <dgm:spPr/>
      <dgm:t>
        <a:bodyPr/>
        <a:lstStyle/>
        <a:p>
          <a:endParaRPr lang="fr-FR"/>
        </a:p>
      </dgm:t>
    </dgm:pt>
    <dgm:pt modelId="{01910F72-C05C-4E48-86E1-0E9084794645}" type="pres">
      <dgm:prSet presAssocID="{EFF0CCD0-78D9-4858-82E3-768E36E0001D}" presName="sp" presStyleCnt="0"/>
      <dgm:spPr/>
    </dgm:pt>
    <dgm:pt modelId="{8B32A421-CC30-4378-9694-0F3A3E28140F}" type="pres">
      <dgm:prSet presAssocID="{9AB9715D-FB28-4AEB-8E62-469B3109E633}" presName="composite" presStyleCnt="0"/>
      <dgm:spPr/>
    </dgm:pt>
    <dgm:pt modelId="{6DDB9198-B939-43A3-9BA4-6373C8D62E51}" type="pres">
      <dgm:prSet presAssocID="{9AB9715D-FB28-4AEB-8E62-469B3109E633}" presName="parentText" presStyleLbl="alignNode1" presStyleIdx="1" presStyleCnt="2">
        <dgm:presLayoutVars>
          <dgm:chMax val="1"/>
          <dgm:bulletEnabled val="1"/>
        </dgm:presLayoutVars>
      </dgm:prSet>
      <dgm:spPr/>
      <dgm:t>
        <a:bodyPr/>
        <a:lstStyle/>
        <a:p>
          <a:endParaRPr lang="fr-FR"/>
        </a:p>
      </dgm:t>
    </dgm:pt>
    <dgm:pt modelId="{03F8E1F7-30A3-444F-9BE8-FF06C14A3E73}" type="pres">
      <dgm:prSet presAssocID="{9AB9715D-FB28-4AEB-8E62-469B3109E633}" presName="descendantText" presStyleLbl="alignAcc1" presStyleIdx="1" presStyleCnt="2" custScaleX="92908" custScaleY="65204">
        <dgm:presLayoutVars>
          <dgm:bulletEnabled val="1"/>
        </dgm:presLayoutVars>
      </dgm:prSet>
      <dgm:spPr/>
      <dgm:t>
        <a:bodyPr/>
        <a:lstStyle/>
        <a:p>
          <a:endParaRPr lang="fr-FR"/>
        </a:p>
      </dgm:t>
    </dgm:pt>
  </dgm:ptLst>
  <dgm:cxnLst>
    <dgm:cxn modelId="{DCA8A985-A31A-44F0-98D5-6AD0B89D7598}" srcId="{9AB9715D-FB28-4AEB-8E62-469B3109E633}" destId="{CF459449-039C-414C-BABB-C3B55AF478C0}" srcOrd="0" destOrd="0" parTransId="{8C1C5A0E-6975-4362-9B35-E68B10C1CAA7}" sibTransId="{F6E0116A-0BB4-4B9B-ACDF-CD6BDAA3171C}"/>
    <dgm:cxn modelId="{0FF0C87B-9985-4E84-850E-AC4162E37AC5}" type="presOf" srcId="{0E24A4BE-3870-4A77-BE68-4AEAFAD43E24}" destId="{EBBDBC34-C654-407E-B2F4-13916184763A}" srcOrd="0" destOrd="0" presId="urn:microsoft.com/office/officeart/2005/8/layout/chevron2"/>
    <dgm:cxn modelId="{F809DF3C-A77C-4475-B5C8-CE560789B20F}" srcId="{A8DB1399-D621-4B3C-BAF1-39D4660C96D6}" destId="{9AB9715D-FB28-4AEB-8E62-469B3109E633}" srcOrd="1" destOrd="0" parTransId="{6928A4A9-80A7-4A03-B220-7232EA0AE636}" sibTransId="{1F6778BD-57B8-471A-A117-8E44BEEE58F9}"/>
    <dgm:cxn modelId="{C7F9DAB3-0BE5-458A-885C-00D888DD2085}" srcId="{0E24A4BE-3870-4A77-BE68-4AEAFAD43E24}" destId="{705121E6-E3C7-4ED5-AFE4-08EFB4E63175}" srcOrd="0" destOrd="0" parTransId="{2386C59F-947B-471A-A922-DB1721121C98}" sibTransId="{B171CD2F-1ADA-4250-A721-379F1A2A93B3}"/>
    <dgm:cxn modelId="{BAB142CB-64F7-4561-9645-97DFF7811FC6}" type="presOf" srcId="{A8DB1399-D621-4B3C-BAF1-39D4660C96D6}" destId="{4CA25069-AFE9-4389-81B0-5844FB456803}" srcOrd="0" destOrd="0" presId="urn:microsoft.com/office/officeart/2005/8/layout/chevron2"/>
    <dgm:cxn modelId="{5BBE3E51-9591-427F-8B69-CA1034C1332A}" type="presOf" srcId="{CF459449-039C-414C-BABB-C3B55AF478C0}" destId="{03F8E1F7-30A3-444F-9BE8-FF06C14A3E73}" srcOrd="0" destOrd="0" presId="urn:microsoft.com/office/officeart/2005/8/layout/chevron2"/>
    <dgm:cxn modelId="{080A8FD0-F2B3-4B78-BB2B-E2BC7808239A}" srcId="{A8DB1399-D621-4B3C-BAF1-39D4660C96D6}" destId="{0E24A4BE-3870-4A77-BE68-4AEAFAD43E24}" srcOrd="0" destOrd="0" parTransId="{B8B8C221-8267-478B-972D-194FE7F5FAAF}" sibTransId="{EFF0CCD0-78D9-4858-82E3-768E36E0001D}"/>
    <dgm:cxn modelId="{538681ED-EF89-4D4A-AD2A-F42E92CE1C27}" type="presOf" srcId="{705121E6-E3C7-4ED5-AFE4-08EFB4E63175}" destId="{B1124169-24D9-4EFC-ABC9-7EB6680F484A}" srcOrd="0" destOrd="0" presId="urn:microsoft.com/office/officeart/2005/8/layout/chevron2"/>
    <dgm:cxn modelId="{1551F177-6415-45D7-A530-923A14EE8991}" type="presOf" srcId="{9AB9715D-FB28-4AEB-8E62-469B3109E633}" destId="{6DDB9198-B939-43A3-9BA4-6373C8D62E51}" srcOrd="0" destOrd="0" presId="urn:microsoft.com/office/officeart/2005/8/layout/chevron2"/>
    <dgm:cxn modelId="{60EEE91F-5C6B-4EC2-AA2D-5F64E5F293F5}" type="presParOf" srcId="{4CA25069-AFE9-4389-81B0-5844FB456803}" destId="{26E59F94-6CAB-4683-A311-DE7A75D530BB}" srcOrd="0" destOrd="0" presId="urn:microsoft.com/office/officeart/2005/8/layout/chevron2"/>
    <dgm:cxn modelId="{D13A2D28-A4E7-4AA4-95FE-7FB17F09909B}" type="presParOf" srcId="{26E59F94-6CAB-4683-A311-DE7A75D530BB}" destId="{EBBDBC34-C654-407E-B2F4-13916184763A}" srcOrd="0" destOrd="0" presId="urn:microsoft.com/office/officeart/2005/8/layout/chevron2"/>
    <dgm:cxn modelId="{2E87005A-D2EA-4107-B124-19745F8D7887}" type="presParOf" srcId="{26E59F94-6CAB-4683-A311-DE7A75D530BB}" destId="{B1124169-24D9-4EFC-ABC9-7EB6680F484A}" srcOrd="1" destOrd="0" presId="urn:microsoft.com/office/officeart/2005/8/layout/chevron2"/>
    <dgm:cxn modelId="{7F55C774-5964-4E08-A464-71A9D5744AF7}" type="presParOf" srcId="{4CA25069-AFE9-4389-81B0-5844FB456803}" destId="{01910F72-C05C-4E48-86E1-0E9084794645}" srcOrd="1" destOrd="0" presId="urn:microsoft.com/office/officeart/2005/8/layout/chevron2"/>
    <dgm:cxn modelId="{36C826AA-F3B3-4C18-81AC-7E71DCE91FD5}" type="presParOf" srcId="{4CA25069-AFE9-4389-81B0-5844FB456803}" destId="{8B32A421-CC30-4378-9694-0F3A3E28140F}" srcOrd="2" destOrd="0" presId="urn:microsoft.com/office/officeart/2005/8/layout/chevron2"/>
    <dgm:cxn modelId="{23BBDBE1-17BE-47F2-A519-4A1A47D6551D}" type="presParOf" srcId="{8B32A421-CC30-4378-9694-0F3A3E28140F}" destId="{6DDB9198-B939-43A3-9BA4-6373C8D62E51}" srcOrd="0" destOrd="0" presId="urn:microsoft.com/office/officeart/2005/8/layout/chevron2"/>
    <dgm:cxn modelId="{9C48B095-975E-4DEB-BCFD-50117E4D5191}" type="presParOf" srcId="{8B32A421-CC30-4378-9694-0F3A3E28140F}" destId="{03F8E1F7-30A3-444F-9BE8-FF06C14A3E73}" srcOrd="1" destOrd="0" presId="urn:microsoft.com/office/officeart/2005/8/layout/chevron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99EC661-BC2C-46EB-8B5D-9A80A21B46E6}"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fr-FR"/>
        </a:p>
      </dgm:t>
    </dgm:pt>
    <dgm:pt modelId="{4099D3C9-9325-4193-BA80-57663EF4F6ED}">
      <dgm:prSet phldrT="[Texte]" custT="1"/>
      <dgm:spPr/>
      <dgm:t>
        <a:bodyPr/>
        <a:lstStyle/>
        <a:p>
          <a:r>
            <a:rPr lang="fr-FR" sz="1400" b="1" dirty="0">
              <a:ea typeface="Times New Roman" panose="02020603050405020304" pitchFamily="18" charset="0"/>
            </a:rPr>
            <a:t>Recherche plus rapide des outils</a:t>
          </a:r>
          <a:endParaRPr lang="fr-FR" sz="1400" b="1" dirty="0"/>
        </a:p>
      </dgm:t>
    </dgm:pt>
    <dgm:pt modelId="{BDB81700-9C90-4A84-9D54-70854C136118}" type="parTrans" cxnId="{CDA31C62-5774-483F-9ED2-66E1CE3043AC}">
      <dgm:prSet/>
      <dgm:spPr/>
      <dgm:t>
        <a:bodyPr/>
        <a:lstStyle/>
        <a:p>
          <a:endParaRPr lang="fr-FR"/>
        </a:p>
      </dgm:t>
    </dgm:pt>
    <dgm:pt modelId="{7875E39E-858A-4BE1-8737-19646E9AD475}" type="sibTrans" cxnId="{CDA31C62-5774-483F-9ED2-66E1CE3043AC}">
      <dgm:prSet/>
      <dgm:spPr/>
      <dgm:t>
        <a:bodyPr/>
        <a:lstStyle/>
        <a:p>
          <a:endParaRPr lang="fr-FR"/>
        </a:p>
      </dgm:t>
    </dgm:pt>
    <dgm:pt modelId="{3859BD87-75C3-46FD-8D7E-D7B57632F9A9}">
      <dgm:prSet phldrT="[Texte]" custT="1"/>
      <dgm:spPr/>
      <dgm:t>
        <a:bodyPr/>
        <a:lstStyle/>
        <a:p>
          <a:r>
            <a:rPr lang="fr-FR" sz="1400" b="1" dirty="0"/>
            <a:t>Gain de temps montages</a:t>
          </a:r>
        </a:p>
      </dgm:t>
    </dgm:pt>
    <dgm:pt modelId="{F5783031-2D76-4969-8994-E65A03CA9F9E}" type="parTrans" cxnId="{ED06C6AD-04BA-4FB1-976F-E7B9ECF67858}">
      <dgm:prSet/>
      <dgm:spPr/>
      <dgm:t>
        <a:bodyPr/>
        <a:lstStyle/>
        <a:p>
          <a:endParaRPr lang="fr-FR"/>
        </a:p>
      </dgm:t>
    </dgm:pt>
    <dgm:pt modelId="{F5AF7E61-7C57-4DA5-B158-A6E9EF97E593}" type="sibTrans" cxnId="{ED06C6AD-04BA-4FB1-976F-E7B9ECF67858}">
      <dgm:prSet/>
      <dgm:spPr/>
      <dgm:t>
        <a:bodyPr/>
        <a:lstStyle/>
        <a:p>
          <a:endParaRPr lang="fr-FR"/>
        </a:p>
      </dgm:t>
    </dgm:pt>
    <dgm:pt modelId="{FC86E612-BFA8-4379-854C-9CF08E141FF0}">
      <dgm:prSet phldrT="[Texte]" custT="1"/>
      <dgm:spPr/>
      <dgm:t>
        <a:bodyPr/>
        <a:lstStyle/>
        <a:p>
          <a:r>
            <a:rPr lang="fr-FR" sz="1400" b="1" dirty="0"/>
            <a:t>Sans stress </a:t>
          </a:r>
        </a:p>
      </dgm:t>
    </dgm:pt>
    <dgm:pt modelId="{468C29D7-B5B8-4285-8F09-1BC181231606}" type="parTrans" cxnId="{572667CC-6BDE-419A-ABF3-1A5E4322A2F7}">
      <dgm:prSet/>
      <dgm:spPr/>
      <dgm:t>
        <a:bodyPr/>
        <a:lstStyle/>
        <a:p>
          <a:endParaRPr lang="fr-FR"/>
        </a:p>
      </dgm:t>
    </dgm:pt>
    <dgm:pt modelId="{5ACAAFE3-EFB8-4CC5-8392-740CC28CE61D}" type="sibTrans" cxnId="{572667CC-6BDE-419A-ABF3-1A5E4322A2F7}">
      <dgm:prSet/>
      <dgm:spPr/>
      <dgm:t>
        <a:bodyPr/>
        <a:lstStyle/>
        <a:p>
          <a:endParaRPr lang="fr-FR"/>
        </a:p>
      </dgm:t>
    </dgm:pt>
    <dgm:pt modelId="{EC7010E0-C647-45B7-B6DC-C262B3E26C85}">
      <dgm:prSet phldrT="[Texte]" custT="1"/>
      <dgm:spPr/>
      <dgm:t>
        <a:bodyPr/>
        <a:lstStyle/>
        <a:p>
          <a:r>
            <a:rPr lang="fr-FR" sz="1400" b="1" dirty="0"/>
            <a:t>Facilitée et sécurisation des outils lourds</a:t>
          </a:r>
          <a:endParaRPr lang="fr-FR" sz="1400" b="1" dirty="0">
            <a:solidFill>
              <a:schemeClr val="tx1"/>
            </a:solidFill>
          </a:endParaRPr>
        </a:p>
      </dgm:t>
    </dgm:pt>
    <dgm:pt modelId="{1F5F2E46-ACE7-4E12-8C9C-B144BAFD8E72}" type="parTrans" cxnId="{3D78D14F-2ED8-46DB-B7C7-696F3E786A47}">
      <dgm:prSet/>
      <dgm:spPr/>
      <dgm:t>
        <a:bodyPr/>
        <a:lstStyle/>
        <a:p>
          <a:endParaRPr lang="fr-FR"/>
        </a:p>
      </dgm:t>
    </dgm:pt>
    <dgm:pt modelId="{08C3FF85-0875-414C-863D-6F5D9A77BBC1}" type="sibTrans" cxnId="{3D78D14F-2ED8-46DB-B7C7-696F3E786A47}">
      <dgm:prSet/>
      <dgm:spPr/>
      <dgm:t>
        <a:bodyPr/>
        <a:lstStyle/>
        <a:p>
          <a:endParaRPr lang="fr-FR"/>
        </a:p>
      </dgm:t>
    </dgm:pt>
    <dgm:pt modelId="{B03175B3-F79D-4442-A388-A82373D76798}" type="pres">
      <dgm:prSet presAssocID="{399EC661-BC2C-46EB-8B5D-9A80A21B46E6}" presName="arrowDiagram" presStyleCnt="0">
        <dgm:presLayoutVars>
          <dgm:chMax val="5"/>
          <dgm:dir/>
          <dgm:resizeHandles val="exact"/>
        </dgm:presLayoutVars>
      </dgm:prSet>
      <dgm:spPr/>
      <dgm:t>
        <a:bodyPr/>
        <a:lstStyle/>
        <a:p>
          <a:endParaRPr lang="fr-FR"/>
        </a:p>
      </dgm:t>
    </dgm:pt>
    <dgm:pt modelId="{6FA325B3-9597-43EE-BDDE-3DE7BBDF595B}" type="pres">
      <dgm:prSet presAssocID="{399EC661-BC2C-46EB-8B5D-9A80A21B46E6}" presName="arrow" presStyleLbl="bgShp" presStyleIdx="0" presStyleCnt="1" custScaleX="115008" custLinFactNeighborX="-617" custLinFactNeighborY="-50"/>
      <dgm:spPr>
        <a:solidFill>
          <a:srgbClr val="FF9900"/>
        </a:solidFill>
      </dgm:spPr>
    </dgm:pt>
    <dgm:pt modelId="{6C79D278-B46E-4D13-987E-4067ED37E50F}" type="pres">
      <dgm:prSet presAssocID="{399EC661-BC2C-46EB-8B5D-9A80A21B46E6}" presName="arrowDiagram4" presStyleCnt="0"/>
      <dgm:spPr/>
    </dgm:pt>
    <dgm:pt modelId="{58107E3A-64F4-4AA0-877C-8AF2746367DE}" type="pres">
      <dgm:prSet presAssocID="{FC86E612-BFA8-4379-854C-9CF08E141FF0}" presName="bullet4a" presStyleLbl="node1" presStyleIdx="0" presStyleCnt="4" custScaleY="71403" custLinFactX="-100000" custLinFactNeighborX="-160340" custLinFactNeighborY="8834"/>
      <dgm:spPr>
        <a:solidFill>
          <a:schemeClr val="bg1">
            <a:lumMod val="85000"/>
          </a:schemeClr>
        </a:solidFill>
      </dgm:spPr>
    </dgm:pt>
    <dgm:pt modelId="{E12CDB32-E8D7-4E03-A72C-9E070866AB28}" type="pres">
      <dgm:prSet presAssocID="{FC86E612-BFA8-4379-854C-9CF08E141FF0}" presName="textBox4a" presStyleLbl="revTx" presStyleIdx="0" presStyleCnt="4" custScaleX="127013" custScaleY="32464" custLinFactNeighborX="-9922" custLinFactNeighborY="-40903">
        <dgm:presLayoutVars>
          <dgm:bulletEnabled val="1"/>
        </dgm:presLayoutVars>
      </dgm:prSet>
      <dgm:spPr/>
      <dgm:t>
        <a:bodyPr/>
        <a:lstStyle/>
        <a:p>
          <a:endParaRPr lang="fr-FR"/>
        </a:p>
      </dgm:t>
    </dgm:pt>
    <dgm:pt modelId="{C638A15F-3013-472C-A3A2-1ADC17AF23D2}" type="pres">
      <dgm:prSet presAssocID="{4099D3C9-9325-4193-BA80-57663EF4F6ED}" presName="bullet4b" presStyleLbl="node1" presStyleIdx="1" presStyleCnt="4" custLinFactX="-100000" custLinFactY="30711" custLinFactNeighborX="-193149" custLinFactNeighborY="100000"/>
      <dgm:spPr>
        <a:solidFill>
          <a:schemeClr val="bg1">
            <a:lumMod val="75000"/>
          </a:schemeClr>
        </a:solidFill>
      </dgm:spPr>
    </dgm:pt>
    <dgm:pt modelId="{028F5FC1-A9FF-4B60-A434-2A06FC3E5E65}" type="pres">
      <dgm:prSet presAssocID="{4099D3C9-9325-4193-BA80-57663EF4F6ED}" presName="textBox4b" presStyleLbl="revTx" presStyleIdx="1" presStyleCnt="4" custScaleX="213001" custScaleY="15612" custLinFactX="89387" custLinFactNeighborX="100000" custLinFactNeighborY="-88095">
        <dgm:presLayoutVars>
          <dgm:bulletEnabled val="1"/>
        </dgm:presLayoutVars>
      </dgm:prSet>
      <dgm:spPr/>
      <dgm:t>
        <a:bodyPr/>
        <a:lstStyle/>
        <a:p>
          <a:endParaRPr lang="fr-FR"/>
        </a:p>
      </dgm:t>
    </dgm:pt>
    <dgm:pt modelId="{37524373-E5F2-44A7-ADF8-F168578A781B}" type="pres">
      <dgm:prSet presAssocID="{3859BD87-75C3-46FD-8D7E-D7B57632F9A9}" presName="bullet4c" presStyleLbl="node1" presStyleIdx="2" presStyleCnt="4" custLinFactX="-139534" custLinFactY="41998" custLinFactNeighborX="-200000" custLinFactNeighborY="100000"/>
      <dgm:spPr>
        <a:solidFill>
          <a:schemeClr val="bg1">
            <a:lumMod val="65000"/>
          </a:schemeClr>
        </a:solidFill>
      </dgm:spPr>
    </dgm:pt>
    <dgm:pt modelId="{89DBA0AE-327A-4C12-9BC3-A71A0B6A1899}" type="pres">
      <dgm:prSet presAssocID="{3859BD87-75C3-46FD-8D7E-D7B57632F9A9}" presName="textBox4c" presStyleLbl="revTx" presStyleIdx="2" presStyleCnt="4" custScaleX="179838" custScaleY="5300" custLinFactNeighborX="-32576" custLinFactNeighborY="-31880">
        <dgm:presLayoutVars>
          <dgm:bulletEnabled val="1"/>
        </dgm:presLayoutVars>
      </dgm:prSet>
      <dgm:spPr/>
      <dgm:t>
        <a:bodyPr/>
        <a:lstStyle/>
        <a:p>
          <a:endParaRPr lang="fr-FR"/>
        </a:p>
      </dgm:t>
    </dgm:pt>
    <dgm:pt modelId="{C9C5DDA5-234D-402B-8749-D24510213C02}" type="pres">
      <dgm:prSet presAssocID="{EC7010E0-C647-45B7-B6DC-C262B3E26C85}" presName="bullet4d" presStyleLbl="node1" presStyleIdx="3" presStyleCnt="4" custLinFactX="-100000" custLinFactNeighborX="-193893" custLinFactNeighborY="64891"/>
      <dgm:spPr>
        <a:solidFill>
          <a:schemeClr val="bg1">
            <a:lumMod val="50000"/>
          </a:schemeClr>
        </a:solidFill>
      </dgm:spPr>
    </dgm:pt>
    <dgm:pt modelId="{FE9C250C-7102-4141-8722-8ABA678828CA}" type="pres">
      <dgm:prSet presAssocID="{EC7010E0-C647-45B7-B6DC-C262B3E26C85}" presName="textBox4d" presStyleLbl="revTx" presStyleIdx="3" presStyleCnt="4" custScaleX="262756" custScaleY="8060" custLinFactX="-84310" custLinFactNeighborX="-100000" custLinFactNeighborY="-1855">
        <dgm:presLayoutVars>
          <dgm:bulletEnabled val="1"/>
        </dgm:presLayoutVars>
      </dgm:prSet>
      <dgm:spPr/>
      <dgm:t>
        <a:bodyPr/>
        <a:lstStyle/>
        <a:p>
          <a:endParaRPr lang="fr-FR"/>
        </a:p>
      </dgm:t>
    </dgm:pt>
  </dgm:ptLst>
  <dgm:cxnLst>
    <dgm:cxn modelId="{572667CC-6BDE-419A-ABF3-1A5E4322A2F7}" srcId="{399EC661-BC2C-46EB-8B5D-9A80A21B46E6}" destId="{FC86E612-BFA8-4379-854C-9CF08E141FF0}" srcOrd="0" destOrd="0" parTransId="{468C29D7-B5B8-4285-8F09-1BC181231606}" sibTransId="{5ACAAFE3-EFB8-4CC5-8392-740CC28CE61D}"/>
    <dgm:cxn modelId="{32C27C8C-B2E3-4744-AA3B-1BB359D8BEE0}" type="presOf" srcId="{4099D3C9-9325-4193-BA80-57663EF4F6ED}" destId="{028F5FC1-A9FF-4B60-A434-2A06FC3E5E65}" srcOrd="0" destOrd="0" presId="urn:microsoft.com/office/officeart/2005/8/layout/arrow2"/>
    <dgm:cxn modelId="{AB3C4529-0FD1-41DB-ADDD-0BB830AE667C}" type="presOf" srcId="{FC86E612-BFA8-4379-854C-9CF08E141FF0}" destId="{E12CDB32-E8D7-4E03-A72C-9E070866AB28}" srcOrd="0" destOrd="0" presId="urn:microsoft.com/office/officeart/2005/8/layout/arrow2"/>
    <dgm:cxn modelId="{3D78D14F-2ED8-46DB-B7C7-696F3E786A47}" srcId="{399EC661-BC2C-46EB-8B5D-9A80A21B46E6}" destId="{EC7010E0-C647-45B7-B6DC-C262B3E26C85}" srcOrd="3" destOrd="0" parTransId="{1F5F2E46-ACE7-4E12-8C9C-B144BAFD8E72}" sibTransId="{08C3FF85-0875-414C-863D-6F5D9A77BBC1}"/>
    <dgm:cxn modelId="{F8E75980-0665-4063-A86E-7AB63ECD90A7}" type="presOf" srcId="{3859BD87-75C3-46FD-8D7E-D7B57632F9A9}" destId="{89DBA0AE-327A-4C12-9BC3-A71A0B6A1899}" srcOrd="0" destOrd="0" presId="urn:microsoft.com/office/officeart/2005/8/layout/arrow2"/>
    <dgm:cxn modelId="{6C4BFEE8-047F-4B58-B138-C5C4B1638B99}" type="presOf" srcId="{EC7010E0-C647-45B7-B6DC-C262B3E26C85}" destId="{FE9C250C-7102-4141-8722-8ABA678828CA}" srcOrd="0" destOrd="0" presId="urn:microsoft.com/office/officeart/2005/8/layout/arrow2"/>
    <dgm:cxn modelId="{95D88EAA-A849-4927-9454-811D1C590BBA}" type="presOf" srcId="{399EC661-BC2C-46EB-8B5D-9A80A21B46E6}" destId="{B03175B3-F79D-4442-A388-A82373D76798}" srcOrd="0" destOrd="0" presId="urn:microsoft.com/office/officeart/2005/8/layout/arrow2"/>
    <dgm:cxn modelId="{ED06C6AD-04BA-4FB1-976F-E7B9ECF67858}" srcId="{399EC661-BC2C-46EB-8B5D-9A80A21B46E6}" destId="{3859BD87-75C3-46FD-8D7E-D7B57632F9A9}" srcOrd="2" destOrd="0" parTransId="{F5783031-2D76-4969-8994-E65A03CA9F9E}" sibTransId="{F5AF7E61-7C57-4DA5-B158-A6E9EF97E593}"/>
    <dgm:cxn modelId="{CDA31C62-5774-483F-9ED2-66E1CE3043AC}" srcId="{399EC661-BC2C-46EB-8B5D-9A80A21B46E6}" destId="{4099D3C9-9325-4193-BA80-57663EF4F6ED}" srcOrd="1" destOrd="0" parTransId="{BDB81700-9C90-4A84-9D54-70854C136118}" sibTransId="{7875E39E-858A-4BE1-8737-19646E9AD475}"/>
    <dgm:cxn modelId="{67D29A31-87A2-4DC1-91B8-28B775A906DA}" type="presParOf" srcId="{B03175B3-F79D-4442-A388-A82373D76798}" destId="{6FA325B3-9597-43EE-BDDE-3DE7BBDF595B}" srcOrd="0" destOrd="0" presId="urn:microsoft.com/office/officeart/2005/8/layout/arrow2"/>
    <dgm:cxn modelId="{7B719B9F-4E0A-48E3-88B3-A9F43421A713}" type="presParOf" srcId="{B03175B3-F79D-4442-A388-A82373D76798}" destId="{6C79D278-B46E-4D13-987E-4067ED37E50F}" srcOrd="1" destOrd="0" presId="urn:microsoft.com/office/officeart/2005/8/layout/arrow2"/>
    <dgm:cxn modelId="{CDDE4A70-B319-4998-A56F-BACAB4A6AFE5}" type="presParOf" srcId="{6C79D278-B46E-4D13-987E-4067ED37E50F}" destId="{58107E3A-64F4-4AA0-877C-8AF2746367DE}" srcOrd="0" destOrd="0" presId="urn:microsoft.com/office/officeart/2005/8/layout/arrow2"/>
    <dgm:cxn modelId="{A0ED5AA0-AA48-42DE-8AF5-0B02ABEDF0E1}" type="presParOf" srcId="{6C79D278-B46E-4D13-987E-4067ED37E50F}" destId="{E12CDB32-E8D7-4E03-A72C-9E070866AB28}" srcOrd="1" destOrd="0" presId="urn:microsoft.com/office/officeart/2005/8/layout/arrow2"/>
    <dgm:cxn modelId="{17AD9CEE-D601-4F94-9F20-D9F7A0341590}" type="presParOf" srcId="{6C79D278-B46E-4D13-987E-4067ED37E50F}" destId="{C638A15F-3013-472C-A3A2-1ADC17AF23D2}" srcOrd="2" destOrd="0" presId="urn:microsoft.com/office/officeart/2005/8/layout/arrow2"/>
    <dgm:cxn modelId="{1878E8CB-42C9-4FCE-8B04-E1B7A30E81E2}" type="presParOf" srcId="{6C79D278-B46E-4D13-987E-4067ED37E50F}" destId="{028F5FC1-A9FF-4B60-A434-2A06FC3E5E65}" srcOrd="3" destOrd="0" presId="urn:microsoft.com/office/officeart/2005/8/layout/arrow2"/>
    <dgm:cxn modelId="{182DFE17-BF85-4F9A-A140-2CF54A7D8264}" type="presParOf" srcId="{6C79D278-B46E-4D13-987E-4067ED37E50F}" destId="{37524373-E5F2-44A7-ADF8-F168578A781B}" srcOrd="4" destOrd="0" presId="urn:microsoft.com/office/officeart/2005/8/layout/arrow2"/>
    <dgm:cxn modelId="{61519AF6-D923-4FE1-9F11-EF081A991DC2}" type="presParOf" srcId="{6C79D278-B46E-4D13-987E-4067ED37E50F}" destId="{89DBA0AE-327A-4C12-9BC3-A71A0B6A1899}" srcOrd="5" destOrd="0" presId="urn:microsoft.com/office/officeart/2005/8/layout/arrow2"/>
    <dgm:cxn modelId="{76AD26EB-5B83-4BF3-8A66-58EBC45A77A0}" type="presParOf" srcId="{6C79D278-B46E-4D13-987E-4067ED37E50F}" destId="{C9C5DDA5-234D-402B-8749-D24510213C02}" srcOrd="6" destOrd="0" presId="urn:microsoft.com/office/officeart/2005/8/layout/arrow2"/>
    <dgm:cxn modelId="{3AA6DDB2-3D11-4AAE-B467-E37DF012416C}" type="presParOf" srcId="{6C79D278-B46E-4D13-987E-4067ED37E50F}" destId="{FE9C250C-7102-4141-8722-8ABA678828CA}" srcOrd="7"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F80B83-8417-400B-9B02-38B68F675AAD}">
      <dsp:nvSpPr>
        <dsp:cNvPr id="0" name=""/>
        <dsp:cNvSpPr/>
      </dsp:nvSpPr>
      <dsp:spPr>
        <a:xfrm>
          <a:off x="5257800" y="900109"/>
          <a:ext cx="143201" cy="1140916"/>
        </a:xfrm>
        <a:custGeom>
          <a:avLst/>
          <a:gdLst/>
          <a:ahLst/>
          <a:cxnLst/>
          <a:rect l="0" t="0" r="0" b="0"/>
          <a:pathLst>
            <a:path>
              <a:moveTo>
                <a:pt x="0" y="0"/>
              </a:moveTo>
              <a:lnTo>
                <a:pt x="0" y="1140916"/>
              </a:lnTo>
              <a:lnTo>
                <a:pt x="143201" y="114091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03F84A-1F51-4DD9-8C68-FFB5D1923E1C}">
      <dsp:nvSpPr>
        <dsp:cNvPr id="0" name=""/>
        <dsp:cNvSpPr/>
      </dsp:nvSpPr>
      <dsp:spPr>
        <a:xfrm>
          <a:off x="5092551" y="900109"/>
          <a:ext cx="165248" cy="828678"/>
        </a:xfrm>
        <a:custGeom>
          <a:avLst/>
          <a:gdLst/>
          <a:ahLst/>
          <a:cxnLst/>
          <a:rect l="0" t="0" r="0" b="0"/>
          <a:pathLst>
            <a:path>
              <a:moveTo>
                <a:pt x="165248" y="0"/>
              </a:moveTo>
              <a:lnTo>
                <a:pt x="165248" y="828678"/>
              </a:lnTo>
              <a:lnTo>
                <a:pt x="0" y="8286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E29600-FED7-4477-B7DB-0F96C24F0938}">
      <dsp:nvSpPr>
        <dsp:cNvPr id="0" name=""/>
        <dsp:cNvSpPr/>
      </dsp:nvSpPr>
      <dsp:spPr>
        <a:xfrm>
          <a:off x="5257800" y="900109"/>
          <a:ext cx="4507516" cy="1862958"/>
        </a:xfrm>
        <a:custGeom>
          <a:avLst/>
          <a:gdLst/>
          <a:ahLst/>
          <a:cxnLst/>
          <a:rect l="0" t="0" r="0" b="0"/>
          <a:pathLst>
            <a:path>
              <a:moveTo>
                <a:pt x="0" y="0"/>
              </a:moveTo>
              <a:lnTo>
                <a:pt x="0" y="1725817"/>
              </a:lnTo>
              <a:lnTo>
                <a:pt x="4507516" y="1725817"/>
              </a:lnTo>
              <a:lnTo>
                <a:pt x="4507516" y="18629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F2C231-0543-4FA1-ADF3-D5DF39874FDD}">
      <dsp:nvSpPr>
        <dsp:cNvPr id="0" name=""/>
        <dsp:cNvSpPr/>
      </dsp:nvSpPr>
      <dsp:spPr>
        <a:xfrm>
          <a:off x="5257800" y="900109"/>
          <a:ext cx="2679705" cy="1862958"/>
        </a:xfrm>
        <a:custGeom>
          <a:avLst/>
          <a:gdLst/>
          <a:ahLst/>
          <a:cxnLst/>
          <a:rect l="0" t="0" r="0" b="0"/>
          <a:pathLst>
            <a:path>
              <a:moveTo>
                <a:pt x="0" y="0"/>
              </a:moveTo>
              <a:lnTo>
                <a:pt x="0" y="1725817"/>
              </a:lnTo>
              <a:lnTo>
                <a:pt x="2679705" y="1725817"/>
              </a:lnTo>
              <a:lnTo>
                <a:pt x="2679705" y="18629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78C11A-6582-4AB7-A064-E582F9643038}">
      <dsp:nvSpPr>
        <dsp:cNvPr id="0" name=""/>
        <dsp:cNvSpPr/>
      </dsp:nvSpPr>
      <dsp:spPr>
        <a:xfrm>
          <a:off x="5257800" y="900109"/>
          <a:ext cx="792532" cy="1862958"/>
        </a:xfrm>
        <a:custGeom>
          <a:avLst/>
          <a:gdLst/>
          <a:ahLst/>
          <a:cxnLst/>
          <a:rect l="0" t="0" r="0" b="0"/>
          <a:pathLst>
            <a:path>
              <a:moveTo>
                <a:pt x="0" y="0"/>
              </a:moveTo>
              <a:lnTo>
                <a:pt x="0" y="1725817"/>
              </a:lnTo>
              <a:lnTo>
                <a:pt x="792532" y="1725817"/>
              </a:lnTo>
              <a:lnTo>
                <a:pt x="792532" y="18629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C6DEFA-18F3-490C-BFDB-5190613D275C}">
      <dsp:nvSpPr>
        <dsp:cNvPr id="0" name=""/>
        <dsp:cNvSpPr/>
      </dsp:nvSpPr>
      <dsp:spPr>
        <a:xfrm>
          <a:off x="4158208" y="900109"/>
          <a:ext cx="1099591" cy="1862958"/>
        </a:xfrm>
        <a:custGeom>
          <a:avLst/>
          <a:gdLst/>
          <a:ahLst/>
          <a:cxnLst/>
          <a:rect l="0" t="0" r="0" b="0"/>
          <a:pathLst>
            <a:path>
              <a:moveTo>
                <a:pt x="1099591" y="0"/>
              </a:moveTo>
              <a:lnTo>
                <a:pt x="1099591" y="1725817"/>
              </a:lnTo>
              <a:lnTo>
                <a:pt x="0" y="1725817"/>
              </a:lnTo>
              <a:lnTo>
                <a:pt x="0" y="18629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30A683-E52B-40E1-803E-60E46FDC874C}">
      <dsp:nvSpPr>
        <dsp:cNvPr id="0" name=""/>
        <dsp:cNvSpPr/>
      </dsp:nvSpPr>
      <dsp:spPr>
        <a:xfrm>
          <a:off x="2328059" y="900109"/>
          <a:ext cx="2929740" cy="1862958"/>
        </a:xfrm>
        <a:custGeom>
          <a:avLst/>
          <a:gdLst/>
          <a:ahLst/>
          <a:cxnLst/>
          <a:rect l="0" t="0" r="0" b="0"/>
          <a:pathLst>
            <a:path>
              <a:moveTo>
                <a:pt x="2929740" y="0"/>
              </a:moveTo>
              <a:lnTo>
                <a:pt x="2929740" y="1725817"/>
              </a:lnTo>
              <a:lnTo>
                <a:pt x="0" y="1725817"/>
              </a:lnTo>
              <a:lnTo>
                <a:pt x="0" y="18629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6EDE66-3A27-4E0D-A75B-6919898DCACC}">
      <dsp:nvSpPr>
        <dsp:cNvPr id="0" name=""/>
        <dsp:cNvSpPr/>
      </dsp:nvSpPr>
      <dsp:spPr>
        <a:xfrm>
          <a:off x="653096" y="900109"/>
          <a:ext cx="4604703" cy="1862958"/>
        </a:xfrm>
        <a:custGeom>
          <a:avLst/>
          <a:gdLst/>
          <a:ahLst/>
          <a:cxnLst/>
          <a:rect l="0" t="0" r="0" b="0"/>
          <a:pathLst>
            <a:path>
              <a:moveTo>
                <a:pt x="4604703" y="0"/>
              </a:moveTo>
              <a:lnTo>
                <a:pt x="4604703" y="1725817"/>
              </a:lnTo>
              <a:lnTo>
                <a:pt x="0" y="1725817"/>
              </a:lnTo>
              <a:lnTo>
                <a:pt x="0" y="18629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BD4380-9E47-49EA-A90A-E2C8ADB5BB33}">
      <dsp:nvSpPr>
        <dsp:cNvPr id="0" name=""/>
        <dsp:cNvSpPr/>
      </dsp:nvSpPr>
      <dsp:spPr>
        <a:xfrm>
          <a:off x="4159005" y="247056"/>
          <a:ext cx="2197589" cy="6530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r-FR" sz="1200" kern="1200"/>
            <a:t>Direction générale</a:t>
          </a:r>
          <a:br>
            <a:rPr lang="fr-FR" sz="1200" kern="1200"/>
          </a:br>
          <a:r>
            <a:rPr lang="fr-FR" sz="1200" kern="1200"/>
            <a:t>J. CHOFFAT</a:t>
          </a:r>
        </a:p>
      </dsp:txBody>
      <dsp:txXfrm>
        <a:off x="4190884" y="278935"/>
        <a:ext cx="2133831" cy="589295"/>
      </dsp:txXfrm>
    </dsp:sp>
    <dsp:sp modelId="{68E3BF60-D153-4D7A-ADE7-6FABBA6AAE34}">
      <dsp:nvSpPr>
        <dsp:cNvPr id="0" name=""/>
        <dsp:cNvSpPr/>
      </dsp:nvSpPr>
      <dsp:spPr>
        <a:xfrm>
          <a:off x="42" y="2763067"/>
          <a:ext cx="1306106" cy="6530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fr-FR" sz="1000" kern="1200"/>
            <a:t>Régleur</a:t>
          </a:r>
          <a:br>
            <a:rPr lang="fr-FR" sz="1000" kern="1200"/>
          </a:br>
          <a:r>
            <a:rPr lang="fr-FR" sz="1000" kern="1200"/>
            <a:t>M.C. COUJOUR</a:t>
          </a:r>
        </a:p>
      </dsp:txBody>
      <dsp:txXfrm>
        <a:off x="31921" y="2794946"/>
        <a:ext cx="1242348" cy="589295"/>
      </dsp:txXfrm>
    </dsp:sp>
    <dsp:sp modelId="{9DFE9968-8EA9-4656-8FCC-55F8CE18779F}">
      <dsp:nvSpPr>
        <dsp:cNvPr id="0" name=""/>
        <dsp:cNvSpPr/>
      </dsp:nvSpPr>
      <dsp:spPr>
        <a:xfrm>
          <a:off x="1580431" y="2763067"/>
          <a:ext cx="1495256" cy="637680"/>
        </a:xfrm>
        <a:prstGeom prst="roundRect">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fr-FR" sz="1000" kern="1200" dirty="0">
              <a:solidFill>
                <a:schemeClr val="bg1"/>
              </a:solidFill>
            </a:rPr>
            <a:t>Régleur</a:t>
          </a:r>
          <a:br>
            <a:rPr lang="fr-FR" sz="1000" kern="1200" dirty="0">
              <a:solidFill>
                <a:schemeClr val="bg1"/>
              </a:solidFill>
            </a:rPr>
          </a:br>
          <a:r>
            <a:rPr lang="fr-FR" sz="1000" kern="1200" dirty="0">
              <a:solidFill>
                <a:schemeClr val="bg1"/>
              </a:solidFill>
            </a:rPr>
            <a:t> J.C. DESCHAMPS</a:t>
          </a:r>
        </a:p>
      </dsp:txBody>
      <dsp:txXfrm>
        <a:off x="1611560" y="2794196"/>
        <a:ext cx="1432998" cy="575422"/>
      </dsp:txXfrm>
    </dsp:sp>
    <dsp:sp modelId="{36CFDF3F-0127-4EE3-B329-BE494767C3FD}">
      <dsp:nvSpPr>
        <dsp:cNvPr id="0" name=""/>
        <dsp:cNvSpPr/>
      </dsp:nvSpPr>
      <dsp:spPr>
        <a:xfrm>
          <a:off x="3349970" y="2763067"/>
          <a:ext cx="1616476" cy="6530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fr-FR" sz="1000" kern="1200"/>
            <a:t>Opérateur Régleur</a:t>
          </a:r>
          <a:br>
            <a:rPr lang="fr-FR" sz="1000" kern="1200"/>
          </a:br>
          <a:r>
            <a:rPr lang="fr-FR" sz="1000" kern="1200"/>
            <a:t>E. LONGUECHAUD</a:t>
          </a:r>
        </a:p>
      </dsp:txBody>
      <dsp:txXfrm>
        <a:off x="3381849" y="2794946"/>
        <a:ext cx="1552718" cy="589295"/>
      </dsp:txXfrm>
    </dsp:sp>
    <dsp:sp modelId="{34DFB262-313F-4813-B700-6E428C674842}">
      <dsp:nvSpPr>
        <dsp:cNvPr id="0" name=""/>
        <dsp:cNvSpPr/>
      </dsp:nvSpPr>
      <dsp:spPr>
        <a:xfrm>
          <a:off x="5240729" y="2763067"/>
          <a:ext cx="1619206" cy="6530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fr-FR" sz="1000" kern="1200"/>
            <a:t>Opérateur Régleur</a:t>
          </a:r>
          <a:br>
            <a:rPr lang="fr-FR" sz="1000" kern="1200"/>
          </a:br>
          <a:r>
            <a:rPr lang="fr-FR" sz="1000" kern="1200"/>
            <a:t>J.L. MARCHAL</a:t>
          </a:r>
        </a:p>
      </dsp:txBody>
      <dsp:txXfrm>
        <a:off x="5272608" y="2794946"/>
        <a:ext cx="1555448" cy="589295"/>
      </dsp:txXfrm>
    </dsp:sp>
    <dsp:sp modelId="{01A611F3-9C86-4A54-B5FB-2BEDFD4E637C}">
      <dsp:nvSpPr>
        <dsp:cNvPr id="0" name=""/>
        <dsp:cNvSpPr/>
      </dsp:nvSpPr>
      <dsp:spPr>
        <a:xfrm>
          <a:off x="7134217" y="2763067"/>
          <a:ext cx="1606576" cy="6530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fr-FR" sz="1000" kern="1200"/>
            <a:t>Opérateur Régleur</a:t>
          </a:r>
          <a:br>
            <a:rPr lang="fr-FR" sz="1000" kern="1200"/>
          </a:br>
          <a:r>
            <a:rPr lang="fr-FR" sz="1000" kern="1200"/>
            <a:t>F. GRANGER</a:t>
          </a:r>
        </a:p>
      </dsp:txBody>
      <dsp:txXfrm>
        <a:off x="7166096" y="2794946"/>
        <a:ext cx="1542818" cy="589295"/>
      </dsp:txXfrm>
    </dsp:sp>
    <dsp:sp modelId="{4C793BDE-C749-4B08-967D-D6CC78B10DB5}">
      <dsp:nvSpPr>
        <dsp:cNvPr id="0" name=""/>
        <dsp:cNvSpPr/>
      </dsp:nvSpPr>
      <dsp:spPr>
        <a:xfrm>
          <a:off x="9015076" y="2763067"/>
          <a:ext cx="1500481" cy="6798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fr-FR" sz="900" kern="1200"/>
            <a:t>Opérateur Régleur</a:t>
          </a:r>
          <a:br>
            <a:rPr lang="fr-FR" sz="900" kern="1200"/>
          </a:br>
          <a:r>
            <a:rPr lang="fr-FR" sz="900" kern="1200"/>
            <a:t>en formation</a:t>
          </a:r>
          <a:r>
            <a:rPr lang="fr-FR" sz="1000" kern="1200"/>
            <a:t/>
          </a:r>
          <a:br>
            <a:rPr lang="fr-FR" sz="1000" kern="1200"/>
          </a:br>
          <a:r>
            <a:rPr lang="fr-FR" sz="1000" kern="1200"/>
            <a:t>D. PODRAS</a:t>
          </a:r>
        </a:p>
      </dsp:txBody>
      <dsp:txXfrm>
        <a:off x="9048265" y="2796256"/>
        <a:ext cx="1434103" cy="613496"/>
      </dsp:txXfrm>
    </dsp:sp>
    <dsp:sp modelId="{5191E1E1-B1FF-4626-9286-76EB84226EF4}">
      <dsp:nvSpPr>
        <dsp:cNvPr id="0" name=""/>
        <dsp:cNvSpPr/>
      </dsp:nvSpPr>
      <dsp:spPr>
        <a:xfrm>
          <a:off x="3786445" y="1402261"/>
          <a:ext cx="1306106" cy="6530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r-FR" sz="1200" kern="1200" dirty="0"/>
            <a:t>AT1 - 31</a:t>
          </a:r>
          <a:br>
            <a:rPr lang="fr-FR" sz="1200" kern="1200" dirty="0"/>
          </a:br>
          <a:r>
            <a:rPr lang="fr-FR" sz="1200" kern="1200" dirty="0"/>
            <a:t>B. AUCLERC</a:t>
          </a:r>
        </a:p>
      </dsp:txBody>
      <dsp:txXfrm>
        <a:off x="3818324" y="1434140"/>
        <a:ext cx="1242348" cy="589295"/>
      </dsp:txXfrm>
    </dsp:sp>
    <dsp:sp modelId="{E20811CC-F926-4EAC-88C0-FE5673FB1FE3}">
      <dsp:nvSpPr>
        <dsp:cNvPr id="0" name=""/>
        <dsp:cNvSpPr/>
      </dsp:nvSpPr>
      <dsp:spPr>
        <a:xfrm>
          <a:off x="5401001" y="1714499"/>
          <a:ext cx="1306106" cy="6530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r-FR" sz="1200" kern="1200"/>
            <a:t>A.R.P.</a:t>
          </a:r>
          <a:br>
            <a:rPr lang="fr-FR" sz="1200" kern="1200"/>
          </a:br>
          <a:r>
            <a:rPr lang="fr-FR" sz="1200" kern="1200"/>
            <a:t>P. DUTHEIL</a:t>
          </a:r>
        </a:p>
      </dsp:txBody>
      <dsp:txXfrm>
        <a:off x="5432880" y="1746378"/>
        <a:ext cx="1242348" cy="5892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BDBC34-C654-407E-B2F4-13916184763A}">
      <dsp:nvSpPr>
        <dsp:cNvPr id="0" name=""/>
        <dsp:cNvSpPr/>
      </dsp:nvSpPr>
      <dsp:spPr>
        <a:xfrm rot="5400000">
          <a:off x="-153028" y="153028"/>
          <a:ext cx="1020188" cy="71413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a:t>?</a:t>
          </a:r>
        </a:p>
      </dsp:txBody>
      <dsp:txXfrm rot="-5400000">
        <a:off x="1" y="357066"/>
        <a:ext cx="714131" cy="306057"/>
      </dsp:txXfrm>
    </dsp:sp>
    <dsp:sp modelId="{B1124169-24D9-4EFC-ABC9-7EB6680F484A}">
      <dsp:nvSpPr>
        <dsp:cNvPr id="0" name=""/>
        <dsp:cNvSpPr/>
      </dsp:nvSpPr>
      <dsp:spPr>
        <a:xfrm rot="5400000">
          <a:off x="1601242" y="-887110"/>
          <a:ext cx="663122" cy="243734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fr-FR" sz="1500" kern="1200" dirty="0"/>
            <a:t> PB recherche</a:t>
          </a:r>
          <a:br>
            <a:rPr lang="fr-FR" sz="1500" kern="1200" dirty="0"/>
          </a:br>
          <a:r>
            <a:rPr lang="fr-FR" sz="1500" kern="1200" dirty="0"/>
            <a:t>emplacement outil</a:t>
          </a:r>
        </a:p>
      </dsp:txBody>
      <dsp:txXfrm rot="-5400000">
        <a:off x="714132" y="32371"/>
        <a:ext cx="2404972" cy="598380"/>
      </dsp:txXfrm>
    </dsp:sp>
    <dsp:sp modelId="{6DDB9198-B939-43A3-9BA4-6373C8D62E51}">
      <dsp:nvSpPr>
        <dsp:cNvPr id="0" name=""/>
        <dsp:cNvSpPr/>
      </dsp:nvSpPr>
      <dsp:spPr>
        <a:xfrm rot="5400000">
          <a:off x="-153028" y="1024861"/>
          <a:ext cx="1020188" cy="71413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a:t>?</a:t>
          </a:r>
        </a:p>
      </dsp:txBody>
      <dsp:txXfrm rot="-5400000">
        <a:off x="1" y="1228899"/>
        <a:ext cx="714131" cy="306057"/>
      </dsp:txXfrm>
    </dsp:sp>
    <dsp:sp modelId="{03F8E1F7-30A3-444F-9BE8-FF06C14A3E73}">
      <dsp:nvSpPr>
        <dsp:cNvPr id="0" name=""/>
        <dsp:cNvSpPr/>
      </dsp:nvSpPr>
      <dsp:spPr>
        <a:xfrm rot="5400000">
          <a:off x="1601242" y="-15277"/>
          <a:ext cx="663122" cy="243734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just" defTabSz="666750">
            <a:lnSpc>
              <a:spcPct val="90000"/>
            </a:lnSpc>
            <a:spcBef>
              <a:spcPct val="0"/>
            </a:spcBef>
            <a:spcAft>
              <a:spcPct val="15000"/>
            </a:spcAft>
            <a:buChar char="••"/>
          </a:pPr>
          <a:r>
            <a:rPr lang="fr-FR" sz="1500" kern="1200" dirty="0"/>
            <a:t> Outil sur plusieurs étagères</a:t>
          </a:r>
        </a:p>
      </dsp:txBody>
      <dsp:txXfrm rot="-5400000">
        <a:off x="714132" y="904205"/>
        <a:ext cx="2404972" cy="598380"/>
      </dsp:txXfrm>
    </dsp:sp>
    <dsp:sp modelId="{5F41706D-AB7E-4C4F-BABA-F68856523779}">
      <dsp:nvSpPr>
        <dsp:cNvPr id="0" name=""/>
        <dsp:cNvSpPr/>
      </dsp:nvSpPr>
      <dsp:spPr>
        <a:xfrm rot="5400000">
          <a:off x="-153028" y="1894651"/>
          <a:ext cx="1020188" cy="71413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a:t>?</a:t>
          </a:r>
        </a:p>
      </dsp:txBody>
      <dsp:txXfrm rot="-5400000">
        <a:off x="1" y="2098689"/>
        <a:ext cx="714131" cy="306057"/>
      </dsp:txXfrm>
    </dsp:sp>
    <dsp:sp modelId="{792E6B17-DB6D-496E-8B27-14B105DA02E0}">
      <dsp:nvSpPr>
        <dsp:cNvPr id="0" name=""/>
        <dsp:cNvSpPr/>
      </dsp:nvSpPr>
      <dsp:spPr>
        <a:xfrm rot="5400000">
          <a:off x="1601242" y="854512"/>
          <a:ext cx="663122" cy="243734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fr-FR" sz="1500" kern="1200" dirty="0"/>
            <a:t> Pas d'emplacement pour des outils prédéfinis</a:t>
          </a:r>
        </a:p>
      </dsp:txBody>
      <dsp:txXfrm rot="-5400000">
        <a:off x="714132" y="1773994"/>
        <a:ext cx="2404972" cy="598380"/>
      </dsp:txXfrm>
    </dsp:sp>
    <dsp:sp modelId="{847D5B2C-2111-476E-AAD9-112A39775D51}">
      <dsp:nvSpPr>
        <dsp:cNvPr id="0" name=""/>
        <dsp:cNvSpPr/>
      </dsp:nvSpPr>
      <dsp:spPr>
        <a:xfrm rot="5400000">
          <a:off x="-153028" y="2764440"/>
          <a:ext cx="1020188" cy="71413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a:t>?</a:t>
          </a:r>
        </a:p>
      </dsp:txBody>
      <dsp:txXfrm rot="-5400000">
        <a:off x="1" y="2968478"/>
        <a:ext cx="714131" cy="306057"/>
      </dsp:txXfrm>
    </dsp:sp>
    <dsp:sp modelId="{AA2E37DB-3565-40C0-9322-47A33393055B}">
      <dsp:nvSpPr>
        <dsp:cNvPr id="0" name=""/>
        <dsp:cNvSpPr/>
      </dsp:nvSpPr>
      <dsp:spPr>
        <a:xfrm rot="5400000">
          <a:off x="1601242" y="1724301"/>
          <a:ext cx="663122" cy="243734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just" defTabSz="666750">
            <a:lnSpc>
              <a:spcPct val="90000"/>
            </a:lnSpc>
            <a:spcBef>
              <a:spcPct val="0"/>
            </a:spcBef>
            <a:spcAft>
              <a:spcPct val="15000"/>
            </a:spcAft>
            <a:buChar char="••"/>
          </a:pPr>
          <a:r>
            <a:rPr lang="fr-FR" sz="1500" kern="1200" dirty="0"/>
            <a:t> Outils non identifiés</a:t>
          </a:r>
        </a:p>
      </dsp:txBody>
      <dsp:txXfrm rot="-5400000">
        <a:off x="714132" y="2643783"/>
        <a:ext cx="2404972" cy="5983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BDBC34-C654-407E-B2F4-13916184763A}">
      <dsp:nvSpPr>
        <dsp:cNvPr id="0" name=""/>
        <dsp:cNvSpPr/>
      </dsp:nvSpPr>
      <dsp:spPr>
        <a:xfrm rot="5400000">
          <a:off x="-147658" y="165557"/>
          <a:ext cx="984387" cy="68907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a:t>?</a:t>
          </a:r>
        </a:p>
      </dsp:txBody>
      <dsp:txXfrm rot="-5400000">
        <a:off x="1" y="362435"/>
        <a:ext cx="689071" cy="295316"/>
      </dsp:txXfrm>
    </dsp:sp>
    <dsp:sp modelId="{B1124169-24D9-4EFC-ABC9-7EB6680F484A}">
      <dsp:nvSpPr>
        <dsp:cNvPr id="0" name=""/>
        <dsp:cNvSpPr/>
      </dsp:nvSpPr>
      <dsp:spPr>
        <a:xfrm rot="5400000">
          <a:off x="1526095" y="-822195"/>
          <a:ext cx="639852" cy="231390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fr-FR" sz="1500" kern="1200" dirty="0"/>
            <a:t> Pas d'adaptabilité outil sur presse</a:t>
          </a:r>
        </a:p>
      </dsp:txBody>
      <dsp:txXfrm rot="-5400000">
        <a:off x="689072" y="46063"/>
        <a:ext cx="2282665" cy="577382"/>
      </dsp:txXfrm>
    </dsp:sp>
    <dsp:sp modelId="{6DDB9198-B939-43A3-9BA4-6373C8D62E51}">
      <dsp:nvSpPr>
        <dsp:cNvPr id="0" name=""/>
        <dsp:cNvSpPr/>
      </dsp:nvSpPr>
      <dsp:spPr>
        <a:xfrm rot="5400000">
          <a:off x="-147658" y="1003613"/>
          <a:ext cx="984387" cy="68907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a:t>?</a:t>
          </a:r>
        </a:p>
      </dsp:txBody>
      <dsp:txXfrm rot="-5400000">
        <a:off x="1" y="1200491"/>
        <a:ext cx="689071" cy="295316"/>
      </dsp:txXfrm>
    </dsp:sp>
    <dsp:sp modelId="{03F8E1F7-30A3-444F-9BE8-FF06C14A3E73}">
      <dsp:nvSpPr>
        <dsp:cNvPr id="0" name=""/>
        <dsp:cNvSpPr/>
      </dsp:nvSpPr>
      <dsp:spPr>
        <a:xfrm rot="5400000">
          <a:off x="1559249" y="18931"/>
          <a:ext cx="573544" cy="231390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fr-FR" sz="1500" kern="1200" dirty="0"/>
            <a:t> Mauvaise conception des outils</a:t>
          </a:r>
        </a:p>
      </dsp:txBody>
      <dsp:txXfrm rot="-5400000">
        <a:off x="689071" y="917107"/>
        <a:ext cx="2285902" cy="517548"/>
      </dsp:txXfrm>
    </dsp:sp>
    <dsp:sp modelId="{847D5B2C-2111-476E-AAD9-112A39775D51}">
      <dsp:nvSpPr>
        <dsp:cNvPr id="0" name=""/>
        <dsp:cNvSpPr/>
      </dsp:nvSpPr>
      <dsp:spPr>
        <a:xfrm rot="5400000">
          <a:off x="-147658" y="1841669"/>
          <a:ext cx="984387" cy="68907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a:t>?</a:t>
          </a:r>
        </a:p>
      </dsp:txBody>
      <dsp:txXfrm rot="-5400000">
        <a:off x="1" y="2038547"/>
        <a:ext cx="689071" cy="295316"/>
      </dsp:txXfrm>
    </dsp:sp>
    <dsp:sp modelId="{AA2E37DB-3565-40C0-9322-47A33393055B}">
      <dsp:nvSpPr>
        <dsp:cNvPr id="0" name=""/>
        <dsp:cNvSpPr/>
      </dsp:nvSpPr>
      <dsp:spPr>
        <a:xfrm rot="5400000">
          <a:off x="1526095" y="856987"/>
          <a:ext cx="639852" cy="231390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fr-FR" sz="1500" kern="1200" dirty="0"/>
            <a:t> Pas de concertation service BEO et service presse </a:t>
          </a:r>
        </a:p>
      </dsp:txBody>
      <dsp:txXfrm rot="-5400000">
        <a:off x="689072" y="1725246"/>
        <a:ext cx="2282665" cy="577382"/>
      </dsp:txXfrm>
    </dsp:sp>
    <dsp:sp modelId="{E43A570A-D99D-402F-B5F5-3AC098A06B2B}">
      <dsp:nvSpPr>
        <dsp:cNvPr id="0" name=""/>
        <dsp:cNvSpPr/>
      </dsp:nvSpPr>
      <dsp:spPr>
        <a:xfrm rot="5400000">
          <a:off x="-147658" y="2779014"/>
          <a:ext cx="984387" cy="68907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a:solidFill>
                <a:schemeClr val="bg1"/>
              </a:solidFill>
            </a:rPr>
            <a:t>?</a:t>
          </a:r>
        </a:p>
      </dsp:txBody>
      <dsp:txXfrm rot="-5400000">
        <a:off x="1" y="2975892"/>
        <a:ext cx="689071" cy="295316"/>
      </dsp:txXfrm>
    </dsp:sp>
    <dsp:sp modelId="{11A71043-BD1F-4120-A209-4FB80614A4F6}">
      <dsp:nvSpPr>
        <dsp:cNvPr id="0" name=""/>
        <dsp:cNvSpPr/>
      </dsp:nvSpPr>
      <dsp:spPr>
        <a:xfrm rot="5400000">
          <a:off x="1426806" y="1823718"/>
          <a:ext cx="838430" cy="225512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fr-FR" sz="1500" kern="1200" dirty="0"/>
            <a:t> Pas de temps pour analyser dialoguer demander les besoins</a:t>
          </a:r>
        </a:p>
      </dsp:txBody>
      <dsp:txXfrm rot="-5400000">
        <a:off x="718458" y="2572996"/>
        <a:ext cx="2214198" cy="7565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BDBC34-C654-407E-B2F4-13916184763A}">
      <dsp:nvSpPr>
        <dsp:cNvPr id="0" name=""/>
        <dsp:cNvSpPr/>
      </dsp:nvSpPr>
      <dsp:spPr>
        <a:xfrm rot="5400000">
          <a:off x="-139997" y="168729"/>
          <a:ext cx="1121624" cy="78513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a:t>?</a:t>
          </a:r>
        </a:p>
      </dsp:txBody>
      <dsp:txXfrm rot="-5400000">
        <a:off x="28247" y="393055"/>
        <a:ext cx="785137" cy="336487"/>
      </dsp:txXfrm>
    </dsp:sp>
    <dsp:sp modelId="{B1124169-24D9-4EFC-ABC9-7EB6680F484A}">
      <dsp:nvSpPr>
        <dsp:cNvPr id="0" name=""/>
        <dsp:cNvSpPr/>
      </dsp:nvSpPr>
      <dsp:spPr>
        <a:xfrm rot="5400000">
          <a:off x="1264851" y="-254889"/>
          <a:ext cx="486163" cy="123289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fr-FR" sz="1000" kern="1200"/>
            <a:t> planification OF</a:t>
          </a:r>
          <a:br>
            <a:rPr lang="fr-FR" sz="1000" kern="1200"/>
          </a:br>
          <a:r>
            <a:rPr lang="fr-FR" sz="1000" kern="1200"/>
            <a:t>organisation </a:t>
          </a:r>
          <a:br>
            <a:rPr lang="fr-FR" sz="1000" kern="1200"/>
          </a:br>
          <a:r>
            <a:rPr lang="fr-FR" sz="1000" kern="1200"/>
            <a:t>disponibilité matière</a:t>
          </a:r>
        </a:p>
      </dsp:txBody>
      <dsp:txXfrm rot="-5400000">
        <a:off x="891484" y="142211"/>
        <a:ext cx="1209166" cy="438697"/>
      </dsp:txXfrm>
    </dsp:sp>
    <dsp:sp modelId="{6DDB9198-B939-43A3-9BA4-6373C8D62E51}">
      <dsp:nvSpPr>
        <dsp:cNvPr id="0" name=""/>
        <dsp:cNvSpPr/>
      </dsp:nvSpPr>
      <dsp:spPr>
        <a:xfrm rot="5400000">
          <a:off x="-143491" y="979663"/>
          <a:ext cx="1121624" cy="78513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a:t>?</a:t>
          </a:r>
        </a:p>
      </dsp:txBody>
      <dsp:txXfrm rot="-5400000">
        <a:off x="24753" y="1203989"/>
        <a:ext cx="785137" cy="336487"/>
      </dsp:txXfrm>
    </dsp:sp>
    <dsp:sp modelId="{03F8E1F7-30A3-444F-9BE8-FF06C14A3E73}">
      <dsp:nvSpPr>
        <dsp:cNvPr id="0" name=""/>
        <dsp:cNvSpPr/>
      </dsp:nvSpPr>
      <dsp:spPr>
        <a:xfrm rot="5400000">
          <a:off x="1270246" y="527408"/>
          <a:ext cx="475373" cy="129707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fr-FR" sz="1000" kern="1200"/>
            <a:t> gestion N + 1</a:t>
          </a:r>
        </a:p>
      </dsp:txBody>
      <dsp:txXfrm rot="-5400000">
        <a:off x="859394" y="961466"/>
        <a:ext cx="1273871" cy="4289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A325B3-9597-43EE-BDDE-3DE7BBDF595B}">
      <dsp:nvSpPr>
        <dsp:cNvPr id="0" name=""/>
        <dsp:cNvSpPr/>
      </dsp:nvSpPr>
      <dsp:spPr>
        <a:xfrm>
          <a:off x="-53263" y="0"/>
          <a:ext cx="6760725" cy="3674052"/>
        </a:xfrm>
        <a:prstGeom prst="swooshArrow">
          <a:avLst>
            <a:gd name="adj1" fmla="val 25000"/>
            <a:gd name="adj2" fmla="val 25000"/>
          </a:avLst>
        </a:prstGeom>
        <a:solidFill>
          <a:srgbClr val="FF9900"/>
        </a:solidFill>
        <a:ln>
          <a:noFill/>
        </a:ln>
        <a:effectLst/>
      </dsp:spPr>
      <dsp:style>
        <a:lnRef idx="0">
          <a:scrgbClr r="0" g="0" b="0"/>
        </a:lnRef>
        <a:fillRef idx="1">
          <a:scrgbClr r="0" g="0" b="0"/>
        </a:fillRef>
        <a:effectRef idx="0">
          <a:scrgbClr r="0" g="0" b="0"/>
        </a:effectRef>
        <a:fontRef idx="minor"/>
      </dsp:style>
    </dsp:sp>
    <dsp:sp modelId="{58107E3A-64F4-4AA0-877C-8AF2746367DE}">
      <dsp:nvSpPr>
        <dsp:cNvPr id="0" name=""/>
        <dsp:cNvSpPr/>
      </dsp:nvSpPr>
      <dsp:spPr>
        <a:xfrm>
          <a:off x="614895" y="2763301"/>
          <a:ext cx="135205" cy="96540"/>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2CDB32-E8D7-4E03-A72C-9E070866AB28}">
      <dsp:nvSpPr>
        <dsp:cNvPr id="0" name=""/>
        <dsp:cNvSpPr/>
      </dsp:nvSpPr>
      <dsp:spPr>
        <a:xfrm>
          <a:off x="798982" y="2737237"/>
          <a:ext cx="1276760" cy="283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642" tIns="0" rIns="0" bIns="0" numCol="1" spcCol="1270" anchor="t" anchorCtr="0">
          <a:noAutofit/>
        </a:bodyPr>
        <a:lstStyle/>
        <a:p>
          <a:pPr lvl="0" algn="l" defTabSz="622300">
            <a:lnSpc>
              <a:spcPct val="90000"/>
            </a:lnSpc>
            <a:spcBef>
              <a:spcPct val="0"/>
            </a:spcBef>
            <a:spcAft>
              <a:spcPct val="35000"/>
            </a:spcAft>
          </a:pPr>
          <a:r>
            <a:rPr lang="fr-FR" sz="1400" b="1" kern="1200" dirty="0"/>
            <a:t>Sans stress </a:t>
          </a:r>
        </a:p>
      </dsp:txBody>
      <dsp:txXfrm>
        <a:off x="798982" y="2737237"/>
        <a:ext cx="1276760" cy="283873"/>
      </dsp:txXfrm>
    </dsp:sp>
    <dsp:sp modelId="{C638A15F-3013-472C-A3A2-1ADC17AF23D2}">
      <dsp:nvSpPr>
        <dsp:cNvPr id="0" name=""/>
        <dsp:cNvSpPr/>
      </dsp:nvSpPr>
      <dsp:spPr>
        <a:xfrm>
          <a:off x="1232832" y="2184793"/>
          <a:ext cx="235139" cy="235139"/>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8F5FC1-A9FF-4B60-A434-2A06FC3E5E65}">
      <dsp:nvSpPr>
        <dsp:cNvPr id="0" name=""/>
        <dsp:cNvSpPr/>
      </dsp:nvSpPr>
      <dsp:spPr>
        <a:xfrm>
          <a:off x="3680170" y="1224313"/>
          <a:ext cx="2629457" cy="262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595" tIns="0" rIns="0" bIns="0" numCol="1" spcCol="1270" anchor="t" anchorCtr="0">
          <a:noAutofit/>
        </a:bodyPr>
        <a:lstStyle/>
        <a:p>
          <a:pPr lvl="0" algn="l" defTabSz="622300">
            <a:lnSpc>
              <a:spcPct val="90000"/>
            </a:lnSpc>
            <a:spcBef>
              <a:spcPct val="0"/>
            </a:spcBef>
            <a:spcAft>
              <a:spcPct val="35000"/>
            </a:spcAft>
          </a:pPr>
          <a:r>
            <a:rPr lang="fr-FR" sz="1400" b="1" kern="1200" dirty="0">
              <a:ea typeface="Times New Roman" panose="02020603050405020304" pitchFamily="18" charset="0"/>
            </a:rPr>
            <a:t>Recherche plus rapide des outils</a:t>
          </a:r>
          <a:endParaRPr lang="fr-FR" sz="1400" b="1" kern="1200" dirty="0"/>
        </a:p>
      </dsp:txBody>
      <dsp:txXfrm>
        <a:off x="3680170" y="1224313"/>
        <a:ext cx="2629457" cy="262132"/>
      </dsp:txXfrm>
    </dsp:sp>
    <dsp:sp modelId="{37524373-E5F2-44A7-ADF8-F168578A781B}">
      <dsp:nvSpPr>
        <dsp:cNvPr id="0" name=""/>
        <dsp:cNvSpPr/>
      </dsp:nvSpPr>
      <dsp:spPr>
        <a:xfrm>
          <a:off x="2084075" y="1690116"/>
          <a:ext cx="311559" cy="311559"/>
        </a:xfrm>
        <a:prstGeom prst="ellipse">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DBA0AE-327A-4C12-9BC3-A71A0B6A1899}">
      <dsp:nvSpPr>
        <dsp:cNvPr id="0" name=""/>
        <dsp:cNvSpPr/>
      </dsp:nvSpPr>
      <dsp:spPr>
        <a:xfrm>
          <a:off x="2402769" y="1754744"/>
          <a:ext cx="2220066" cy="120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089" tIns="0" rIns="0" bIns="0" numCol="1" spcCol="1270" anchor="t" anchorCtr="0">
          <a:noAutofit/>
        </a:bodyPr>
        <a:lstStyle/>
        <a:p>
          <a:pPr lvl="0" algn="l" defTabSz="622300">
            <a:lnSpc>
              <a:spcPct val="90000"/>
            </a:lnSpc>
            <a:spcBef>
              <a:spcPct val="0"/>
            </a:spcBef>
            <a:spcAft>
              <a:spcPct val="35000"/>
            </a:spcAft>
          </a:pPr>
          <a:r>
            <a:rPr lang="fr-FR" sz="1400" b="1" kern="1200" dirty="0"/>
            <a:t>Gain de temps montages</a:t>
          </a:r>
        </a:p>
      </dsp:txBody>
      <dsp:txXfrm>
        <a:off x="2402769" y="1754744"/>
        <a:ext cx="2220066" cy="120339"/>
      </dsp:txXfrm>
    </dsp:sp>
    <dsp:sp modelId="{C9C5DDA5-234D-402B-8749-D24510213C02}">
      <dsp:nvSpPr>
        <dsp:cNvPr id="0" name=""/>
        <dsp:cNvSpPr/>
      </dsp:nvSpPr>
      <dsp:spPr>
        <a:xfrm>
          <a:off x="3243836" y="1101907"/>
          <a:ext cx="417372" cy="417372"/>
        </a:xfrm>
        <a:prstGeom prst="ellipse">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9C250C-7102-4141-8722-8ABA678828CA}">
      <dsp:nvSpPr>
        <dsp:cNvPr id="0" name=""/>
        <dsp:cNvSpPr/>
      </dsp:nvSpPr>
      <dsp:spPr>
        <a:xfrm>
          <a:off x="1399281" y="2201876"/>
          <a:ext cx="3243674" cy="212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1157" tIns="0" rIns="0" bIns="0" numCol="1" spcCol="1270" anchor="t" anchorCtr="0">
          <a:noAutofit/>
        </a:bodyPr>
        <a:lstStyle/>
        <a:p>
          <a:pPr lvl="0" algn="l" defTabSz="622300">
            <a:lnSpc>
              <a:spcPct val="90000"/>
            </a:lnSpc>
            <a:spcBef>
              <a:spcPct val="0"/>
            </a:spcBef>
            <a:spcAft>
              <a:spcPct val="35000"/>
            </a:spcAft>
          </a:pPr>
          <a:r>
            <a:rPr lang="fr-FR" sz="1400" b="1" kern="1200" dirty="0"/>
            <a:t>Facilitée et sécurisation des outils lourds</a:t>
          </a:r>
          <a:endParaRPr lang="fr-FR" sz="1400" b="1" kern="1200" dirty="0">
            <a:solidFill>
              <a:schemeClr val="tx1"/>
            </a:solidFill>
          </a:endParaRPr>
        </a:p>
      </dsp:txBody>
      <dsp:txXfrm>
        <a:off x="1399281" y="2201876"/>
        <a:ext cx="3243674" cy="21232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80DD83-ED58-4008-BDDC-8FC52E9BE950}" type="datetimeFigureOut">
              <a:rPr lang="fr-FR" smtClean="0"/>
              <a:t>03/11/2018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B42B17-E3CC-4850-818A-B0C7F919A16C}" type="slidenum">
              <a:rPr lang="fr-FR" smtClean="0"/>
              <a:t>‹N°›</a:t>
            </a:fld>
            <a:endParaRPr lang="fr-FR"/>
          </a:p>
        </p:txBody>
      </p:sp>
    </p:spTree>
    <p:extLst>
      <p:ext uri="{BB962C8B-B14F-4D97-AF65-F5344CB8AC3E}">
        <p14:creationId xmlns:p14="http://schemas.microsoft.com/office/powerpoint/2010/main" val="4196530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EB42B17-E3CC-4850-818A-B0C7F919A16C}" type="slidenum">
              <a:rPr lang="fr-FR" smtClean="0"/>
              <a:t>1</a:t>
            </a:fld>
            <a:endParaRPr lang="fr-FR"/>
          </a:p>
        </p:txBody>
      </p:sp>
    </p:spTree>
    <p:extLst>
      <p:ext uri="{BB962C8B-B14F-4D97-AF65-F5344CB8AC3E}">
        <p14:creationId xmlns:p14="http://schemas.microsoft.com/office/powerpoint/2010/main" val="2244993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EB42B17-E3CC-4850-818A-B0C7F919A16C}" type="slidenum">
              <a:rPr lang="fr-FR" smtClean="0"/>
              <a:t>10</a:t>
            </a:fld>
            <a:endParaRPr lang="fr-FR"/>
          </a:p>
        </p:txBody>
      </p:sp>
    </p:spTree>
    <p:extLst>
      <p:ext uri="{BB962C8B-B14F-4D97-AF65-F5344CB8AC3E}">
        <p14:creationId xmlns:p14="http://schemas.microsoft.com/office/powerpoint/2010/main" val="1078497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EB42B17-E3CC-4850-818A-B0C7F919A16C}" type="slidenum">
              <a:rPr lang="fr-FR" smtClean="0"/>
              <a:t>11</a:t>
            </a:fld>
            <a:endParaRPr lang="fr-FR"/>
          </a:p>
        </p:txBody>
      </p:sp>
    </p:spTree>
    <p:extLst>
      <p:ext uri="{BB962C8B-B14F-4D97-AF65-F5344CB8AC3E}">
        <p14:creationId xmlns:p14="http://schemas.microsoft.com/office/powerpoint/2010/main" val="879393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EB42B17-E3CC-4850-818A-B0C7F919A16C}" type="slidenum">
              <a:rPr lang="fr-FR" smtClean="0"/>
              <a:t>12</a:t>
            </a:fld>
            <a:endParaRPr lang="fr-FR"/>
          </a:p>
        </p:txBody>
      </p:sp>
    </p:spTree>
    <p:extLst>
      <p:ext uri="{BB962C8B-B14F-4D97-AF65-F5344CB8AC3E}">
        <p14:creationId xmlns:p14="http://schemas.microsoft.com/office/powerpoint/2010/main" val="4225759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EB42B17-E3CC-4850-818A-B0C7F919A16C}" type="slidenum">
              <a:rPr lang="fr-FR" smtClean="0"/>
              <a:t>13</a:t>
            </a:fld>
            <a:endParaRPr lang="fr-FR"/>
          </a:p>
        </p:txBody>
      </p:sp>
    </p:spTree>
    <p:extLst>
      <p:ext uri="{BB962C8B-B14F-4D97-AF65-F5344CB8AC3E}">
        <p14:creationId xmlns:p14="http://schemas.microsoft.com/office/powerpoint/2010/main" val="275329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EB42B17-E3CC-4850-818A-B0C7F919A16C}" type="slidenum">
              <a:rPr lang="fr-FR" smtClean="0"/>
              <a:t>14</a:t>
            </a:fld>
            <a:endParaRPr lang="fr-FR"/>
          </a:p>
        </p:txBody>
      </p:sp>
    </p:spTree>
    <p:extLst>
      <p:ext uri="{BB962C8B-B14F-4D97-AF65-F5344CB8AC3E}">
        <p14:creationId xmlns:p14="http://schemas.microsoft.com/office/powerpoint/2010/main" val="3075422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EB42B17-E3CC-4850-818A-B0C7F919A16C}" type="slidenum">
              <a:rPr lang="fr-FR" smtClean="0"/>
              <a:t>15</a:t>
            </a:fld>
            <a:endParaRPr lang="fr-FR"/>
          </a:p>
        </p:txBody>
      </p:sp>
    </p:spTree>
    <p:extLst>
      <p:ext uri="{BB962C8B-B14F-4D97-AF65-F5344CB8AC3E}">
        <p14:creationId xmlns:p14="http://schemas.microsoft.com/office/powerpoint/2010/main" val="1401458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EB42B17-E3CC-4850-818A-B0C7F919A16C}" type="slidenum">
              <a:rPr lang="fr-FR" smtClean="0"/>
              <a:t>16</a:t>
            </a:fld>
            <a:endParaRPr lang="fr-FR"/>
          </a:p>
        </p:txBody>
      </p:sp>
    </p:spTree>
    <p:extLst>
      <p:ext uri="{BB962C8B-B14F-4D97-AF65-F5344CB8AC3E}">
        <p14:creationId xmlns:p14="http://schemas.microsoft.com/office/powerpoint/2010/main" val="218954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EB42B17-E3CC-4850-818A-B0C7F919A16C}" type="slidenum">
              <a:rPr lang="fr-FR" smtClean="0"/>
              <a:t>17</a:t>
            </a:fld>
            <a:endParaRPr lang="fr-FR"/>
          </a:p>
        </p:txBody>
      </p:sp>
    </p:spTree>
    <p:extLst>
      <p:ext uri="{BB962C8B-B14F-4D97-AF65-F5344CB8AC3E}">
        <p14:creationId xmlns:p14="http://schemas.microsoft.com/office/powerpoint/2010/main" val="876699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EB42B17-E3CC-4850-818A-B0C7F919A16C}" type="slidenum">
              <a:rPr lang="fr-FR" smtClean="0"/>
              <a:t>18</a:t>
            </a:fld>
            <a:endParaRPr lang="fr-FR"/>
          </a:p>
        </p:txBody>
      </p:sp>
    </p:spTree>
    <p:extLst>
      <p:ext uri="{BB962C8B-B14F-4D97-AF65-F5344CB8AC3E}">
        <p14:creationId xmlns:p14="http://schemas.microsoft.com/office/powerpoint/2010/main" val="199996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EB42B17-E3CC-4850-818A-B0C7F919A16C}" type="slidenum">
              <a:rPr lang="fr-FR" smtClean="0"/>
              <a:t>19</a:t>
            </a:fld>
            <a:endParaRPr lang="fr-FR"/>
          </a:p>
        </p:txBody>
      </p:sp>
    </p:spTree>
    <p:extLst>
      <p:ext uri="{BB962C8B-B14F-4D97-AF65-F5344CB8AC3E}">
        <p14:creationId xmlns:p14="http://schemas.microsoft.com/office/powerpoint/2010/main" val="2817637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EB42B17-E3CC-4850-818A-B0C7F919A16C}" type="slidenum">
              <a:rPr lang="fr-FR" smtClean="0"/>
              <a:t>2</a:t>
            </a:fld>
            <a:endParaRPr lang="fr-FR"/>
          </a:p>
        </p:txBody>
      </p:sp>
    </p:spTree>
    <p:extLst>
      <p:ext uri="{BB962C8B-B14F-4D97-AF65-F5344CB8AC3E}">
        <p14:creationId xmlns:p14="http://schemas.microsoft.com/office/powerpoint/2010/main" val="3671506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EB42B17-E3CC-4850-818A-B0C7F919A16C}" type="slidenum">
              <a:rPr lang="fr-FR" smtClean="0"/>
              <a:t>20</a:t>
            </a:fld>
            <a:endParaRPr lang="fr-FR"/>
          </a:p>
        </p:txBody>
      </p:sp>
    </p:spTree>
    <p:extLst>
      <p:ext uri="{BB962C8B-B14F-4D97-AF65-F5344CB8AC3E}">
        <p14:creationId xmlns:p14="http://schemas.microsoft.com/office/powerpoint/2010/main" val="382412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EB42B17-E3CC-4850-818A-B0C7F919A16C}" type="slidenum">
              <a:rPr lang="fr-FR" smtClean="0"/>
              <a:t>21</a:t>
            </a:fld>
            <a:endParaRPr lang="fr-FR"/>
          </a:p>
        </p:txBody>
      </p:sp>
    </p:spTree>
    <p:extLst>
      <p:ext uri="{BB962C8B-B14F-4D97-AF65-F5344CB8AC3E}">
        <p14:creationId xmlns:p14="http://schemas.microsoft.com/office/powerpoint/2010/main" val="982781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EB42B17-E3CC-4850-818A-B0C7F919A16C}" type="slidenum">
              <a:rPr lang="fr-FR" smtClean="0"/>
              <a:t>22</a:t>
            </a:fld>
            <a:endParaRPr lang="fr-FR"/>
          </a:p>
        </p:txBody>
      </p:sp>
    </p:spTree>
    <p:extLst>
      <p:ext uri="{BB962C8B-B14F-4D97-AF65-F5344CB8AC3E}">
        <p14:creationId xmlns:p14="http://schemas.microsoft.com/office/powerpoint/2010/main" val="985624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EB42B17-E3CC-4850-818A-B0C7F919A16C}" type="slidenum">
              <a:rPr lang="fr-FR" smtClean="0"/>
              <a:t>23</a:t>
            </a:fld>
            <a:endParaRPr lang="fr-FR"/>
          </a:p>
        </p:txBody>
      </p:sp>
    </p:spTree>
    <p:extLst>
      <p:ext uri="{BB962C8B-B14F-4D97-AF65-F5344CB8AC3E}">
        <p14:creationId xmlns:p14="http://schemas.microsoft.com/office/powerpoint/2010/main" val="2000717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EB42B17-E3CC-4850-818A-B0C7F919A16C}" type="slidenum">
              <a:rPr lang="fr-FR" smtClean="0"/>
              <a:t>24</a:t>
            </a:fld>
            <a:endParaRPr lang="fr-FR"/>
          </a:p>
        </p:txBody>
      </p:sp>
    </p:spTree>
    <p:extLst>
      <p:ext uri="{BB962C8B-B14F-4D97-AF65-F5344CB8AC3E}">
        <p14:creationId xmlns:p14="http://schemas.microsoft.com/office/powerpoint/2010/main" val="2649820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EB42B17-E3CC-4850-818A-B0C7F919A16C}" type="slidenum">
              <a:rPr lang="fr-FR" smtClean="0"/>
              <a:t>25</a:t>
            </a:fld>
            <a:endParaRPr lang="fr-FR"/>
          </a:p>
        </p:txBody>
      </p:sp>
    </p:spTree>
    <p:extLst>
      <p:ext uri="{BB962C8B-B14F-4D97-AF65-F5344CB8AC3E}">
        <p14:creationId xmlns:p14="http://schemas.microsoft.com/office/powerpoint/2010/main" val="13688918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EB42B17-E3CC-4850-818A-B0C7F919A16C}" type="slidenum">
              <a:rPr lang="fr-FR" smtClean="0"/>
              <a:t>26</a:t>
            </a:fld>
            <a:endParaRPr lang="fr-FR"/>
          </a:p>
        </p:txBody>
      </p:sp>
    </p:spTree>
    <p:extLst>
      <p:ext uri="{BB962C8B-B14F-4D97-AF65-F5344CB8AC3E}">
        <p14:creationId xmlns:p14="http://schemas.microsoft.com/office/powerpoint/2010/main" val="26593943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EB42B17-E3CC-4850-818A-B0C7F919A16C}" type="slidenum">
              <a:rPr lang="fr-FR" smtClean="0"/>
              <a:t>27</a:t>
            </a:fld>
            <a:endParaRPr lang="fr-FR"/>
          </a:p>
        </p:txBody>
      </p:sp>
    </p:spTree>
    <p:extLst>
      <p:ext uri="{BB962C8B-B14F-4D97-AF65-F5344CB8AC3E}">
        <p14:creationId xmlns:p14="http://schemas.microsoft.com/office/powerpoint/2010/main" val="31939289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EB42B17-E3CC-4850-818A-B0C7F919A16C}" type="slidenum">
              <a:rPr lang="fr-FR" smtClean="0"/>
              <a:t>28</a:t>
            </a:fld>
            <a:endParaRPr lang="fr-FR"/>
          </a:p>
        </p:txBody>
      </p:sp>
    </p:spTree>
    <p:extLst>
      <p:ext uri="{BB962C8B-B14F-4D97-AF65-F5344CB8AC3E}">
        <p14:creationId xmlns:p14="http://schemas.microsoft.com/office/powerpoint/2010/main" val="21641373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EB42B17-E3CC-4850-818A-B0C7F919A16C}" type="slidenum">
              <a:rPr lang="fr-FR" smtClean="0"/>
              <a:t>29</a:t>
            </a:fld>
            <a:endParaRPr lang="fr-FR"/>
          </a:p>
        </p:txBody>
      </p:sp>
    </p:spTree>
    <p:extLst>
      <p:ext uri="{BB962C8B-B14F-4D97-AF65-F5344CB8AC3E}">
        <p14:creationId xmlns:p14="http://schemas.microsoft.com/office/powerpoint/2010/main" val="82227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EB42B17-E3CC-4850-818A-B0C7F919A16C}" type="slidenum">
              <a:rPr lang="fr-FR" smtClean="0"/>
              <a:t>3</a:t>
            </a:fld>
            <a:endParaRPr lang="fr-FR"/>
          </a:p>
        </p:txBody>
      </p:sp>
    </p:spTree>
    <p:extLst>
      <p:ext uri="{BB962C8B-B14F-4D97-AF65-F5344CB8AC3E}">
        <p14:creationId xmlns:p14="http://schemas.microsoft.com/office/powerpoint/2010/main" val="28646935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EB42B17-E3CC-4850-818A-B0C7F919A16C}" type="slidenum">
              <a:rPr lang="fr-FR" smtClean="0"/>
              <a:t>30</a:t>
            </a:fld>
            <a:endParaRPr lang="fr-FR"/>
          </a:p>
        </p:txBody>
      </p:sp>
    </p:spTree>
    <p:extLst>
      <p:ext uri="{BB962C8B-B14F-4D97-AF65-F5344CB8AC3E}">
        <p14:creationId xmlns:p14="http://schemas.microsoft.com/office/powerpoint/2010/main" val="18912051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EB42B17-E3CC-4850-818A-B0C7F919A16C}" type="slidenum">
              <a:rPr lang="fr-FR" smtClean="0"/>
              <a:t>31</a:t>
            </a:fld>
            <a:endParaRPr lang="fr-FR"/>
          </a:p>
        </p:txBody>
      </p:sp>
    </p:spTree>
    <p:extLst>
      <p:ext uri="{BB962C8B-B14F-4D97-AF65-F5344CB8AC3E}">
        <p14:creationId xmlns:p14="http://schemas.microsoft.com/office/powerpoint/2010/main" val="13604810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EB42B17-E3CC-4850-818A-B0C7F919A16C}" type="slidenum">
              <a:rPr lang="fr-FR" smtClean="0"/>
              <a:t>32</a:t>
            </a:fld>
            <a:endParaRPr lang="fr-FR"/>
          </a:p>
        </p:txBody>
      </p:sp>
    </p:spTree>
    <p:extLst>
      <p:ext uri="{BB962C8B-B14F-4D97-AF65-F5344CB8AC3E}">
        <p14:creationId xmlns:p14="http://schemas.microsoft.com/office/powerpoint/2010/main" val="17471614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EB42B17-E3CC-4850-818A-B0C7F919A16C}" type="slidenum">
              <a:rPr lang="fr-FR" smtClean="0"/>
              <a:t>33</a:t>
            </a:fld>
            <a:endParaRPr lang="fr-FR"/>
          </a:p>
        </p:txBody>
      </p:sp>
    </p:spTree>
    <p:extLst>
      <p:ext uri="{BB962C8B-B14F-4D97-AF65-F5344CB8AC3E}">
        <p14:creationId xmlns:p14="http://schemas.microsoft.com/office/powerpoint/2010/main" val="39384238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EB42B17-E3CC-4850-818A-B0C7F919A16C}" type="slidenum">
              <a:rPr lang="fr-FR" smtClean="0"/>
              <a:t>34</a:t>
            </a:fld>
            <a:endParaRPr lang="fr-FR"/>
          </a:p>
        </p:txBody>
      </p:sp>
    </p:spTree>
    <p:extLst>
      <p:ext uri="{BB962C8B-B14F-4D97-AF65-F5344CB8AC3E}">
        <p14:creationId xmlns:p14="http://schemas.microsoft.com/office/powerpoint/2010/main" val="2870470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EB42B17-E3CC-4850-818A-B0C7F919A16C}" type="slidenum">
              <a:rPr lang="fr-FR" smtClean="0"/>
              <a:t>35</a:t>
            </a:fld>
            <a:endParaRPr lang="fr-FR"/>
          </a:p>
        </p:txBody>
      </p:sp>
    </p:spTree>
    <p:extLst>
      <p:ext uri="{BB962C8B-B14F-4D97-AF65-F5344CB8AC3E}">
        <p14:creationId xmlns:p14="http://schemas.microsoft.com/office/powerpoint/2010/main" val="3139167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EB42B17-E3CC-4850-818A-B0C7F919A16C}" type="slidenum">
              <a:rPr lang="fr-FR" smtClean="0"/>
              <a:t>4</a:t>
            </a:fld>
            <a:endParaRPr lang="fr-FR"/>
          </a:p>
        </p:txBody>
      </p:sp>
    </p:spTree>
    <p:extLst>
      <p:ext uri="{BB962C8B-B14F-4D97-AF65-F5344CB8AC3E}">
        <p14:creationId xmlns:p14="http://schemas.microsoft.com/office/powerpoint/2010/main" val="3926898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EB42B17-E3CC-4850-818A-B0C7F919A16C}" type="slidenum">
              <a:rPr lang="fr-FR" smtClean="0"/>
              <a:t>5</a:t>
            </a:fld>
            <a:endParaRPr lang="fr-FR"/>
          </a:p>
        </p:txBody>
      </p:sp>
    </p:spTree>
    <p:extLst>
      <p:ext uri="{BB962C8B-B14F-4D97-AF65-F5344CB8AC3E}">
        <p14:creationId xmlns:p14="http://schemas.microsoft.com/office/powerpoint/2010/main" val="2448839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EB42B17-E3CC-4850-818A-B0C7F919A16C}" type="slidenum">
              <a:rPr lang="fr-FR" smtClean="0"/>
              <a:t>6</a:t>
            </a:fld>
            <a:endParaRPr lang="fr-FR"/>
          </a:p>
        </p:txBody>
      </p:sp>
    </p:spTree>
    <p:extLst>
      <p:ext uri="{BB962C8B-B14F-4D97-AF65-F5344CB8AC3E}">
        <p14:creationId xmlns:p14="http://schemas.microsoft.com/office/powerpoint/2010/main" val="3215178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EB42B17-E3CC-4850-818A-B0C7F919A16C}" type="slidenum">
              <a:rPr lang="fr-FR" smtClean="0"/>
              <a:t>7</a:t>
            </a:fld>
            <a:endParaRPr lang="fr-FR"/>
          </a:p>
        </p:txBody>
      </p:sp>
    </p:spTree>
    <p:extLst>
      <p:ext uri="{BB962C8B-B14F-4D97-AF65-F5344CB8AC3E}">
        <p14:creationId xmlns:p14="http://schemas.microsoft.com/office/powerpoint/2010/main" val="1546222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EB42B17-E3CC-4850-818A-B0C7F919A16C}" type="slidenum">
              <a:rPr lang="fr-FR" smtClean="0"/>
              <a:t>8</a:t>
            </a:fld>
            <a:endParaRPr lang="fr-FR"/>
          </a:p>
        </p:txBody>
      </p:sp>
    </p:spTree>
    <p:extLst>
      <p:ext uri="{BB962C8B-B14F-4D97-AF65-F5344CB8AC3E}">
        <p14:creationId xmlns:p14="http://schemas.microsoft.com/office/powerpoint/2010/main" val="2467450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EB42B17-E3CC-4850-818A-B0C7F919A16C}" type="slidenum">
              <a:rPr lang="fr-FR" smtClean="0"/>
              <a:t>9</a:t>
            </a:fld>
            <a:endParaRPr lang="fr-FR"/>
          </a:p>
        </p:txBody>
      </p:sp>
    </p:spTree>
    <p:extLst>
      <p:ext uri="{BB962C8B-B14F-4D97-AF65-F5344CB8AC3E}">
        <p14:creationId xmlns:p14="http://schemas.microsoft.com/office/powerpoint/2010/main" val="3056475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DA93B208-523C-4A36-ADEC-83250185F90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 xmlns:a16="http://schemas.microsoft.com/office/drawing/2014/main" id="{0DED686E-6C88-466E-917A-E157446BC4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 xmlns:a16="http://schemas.microsoft.com/office/drawing/2014/main" id="{1408B2F3-9B1A-4CF9-9043-EAC882082AF4}"/>
              </a:ext>
            </a:extLst>
          </p:cNvPr>
          <p:cNvSpPr>
            <a:spLocks noGrp="1"/>
          </p:cNvSpPr>
          <p:nvPr>
            <p:ph type="dt" sz="half" idx="10"/>
          </p:nvPr>
        </p:nvSpPr>
        <p:spPr/>
        <p:txBody>
          <a:bodyPr/>
          <a:lstStyle/>
          <a:p>
            <a:fld id="{077CE88E-6F3A-4BC3-807F-2783440ADCF9}" type="datetimeFigureOut">
              <a:rPr lang="fr-FR" smtClean="0"/>
              <a:t>03/11/2018</a:t>
            </a:fld>
            <a:endParaRPr lang="fr-FR"/>
          </a:p>
        </p:txBody>
      </p:sp>
      <p:sp>
        <p:nvSpPr>
          <p:cNvPr id="5" name="Espace réservé du pied de page 4">
            <a:extLst>
              <a:ext uri="{FF2B5EF4-FFF2-40B4-BE49-F238E27FC236}">
                <a16:creationId xmlns="" xmlns:a16="http://schemas.microsoft.com/office/drawing/2014/main" id="{FD4ED29F-E69D-424A-B748-ABBF1CD2850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3A3D99DE-15E1-4B53-B7D7-31B25DD4E73F}"/>
              </a:ext>
            </a:extLst>
          </p:cNvPr>
          <p:cNvSpPr>
            <a:spLocks noGrp="1"/>
          </p:cNvSpPr>
          <p:nvPr>
            <p:ph type="sldNum" sz="quarter" idx="12"/>
          </p:nvPr>
        </p:nvSpPr>
        <p:spPr/>
        <p:txBody>
          <a:bodyPr/>
          <a:lstStyle/>
          <a:p>
            <a:fld id="{8AF8DBD0-8EA1-4BD0-8709-895B28F7B5D3}" type="slidenum">
              <a:rPr lang="fr-FR" smtClean="0"/>
              <a:t>‹N°›</a:t>
            </a:fld>
            <a:endParaRPr lang="fr-FR"/>
          </a:p>
        </p:txBody>
      </p:sp>
    </p:spTree>
    <p:extLst>
      <p:ext uri="{BB962C8B-B14F-4D97-AF65-F5344CB8AC3E}">
        <p14:creationId xmlns:p14="http://schemas.microsoft.com/office/powerpoint/2010/main" val="1505127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135D8C3A-3717-4825-A066-ECDDA7AC24A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 xmlns:a16="http://schemas.microsoft.com/office/drawing/2014/main" id="{03B0E2BB-0109-42F9-8531-1D1BD67F79D4}"/>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13909148-8C69-42D9-A550-0943E0E390DF}"/>
              </a:ext>
            </a:extLst>
          </p:cNvPr>
          <p:cNvSpPr>
            <a:spLocks noGrp="1"/>
          </p:cNvSpPr>
          <p:nvPr>
            <p:ph type="dt" sz="half" idx="10"/>
          </p:nvPr>
        </p:nvSpPr>
        <p:spPr/>
        <p:txBody>
          <a:bodyPr/>
          <a:lstStyle/>
          <a:p>
            <a:fld id="{077CE88E-6F3A-4BC3-807F-2783440ADCF9}" type="datetimeFigureOut">
              <a:rPr lang="fr-FR" smtClean="0"/>
              <a:t>03/11/2018</a:t>
            </a:fld>
            <a:endParaRPr lang="fr-FR"/>
          </a:p>
        </p:txBody>
      </p:sp>
      <p:sp>
        <p:nvSpPr>
          <p:cNvPr id="5" name="Espace réservé du pied de page 4">
            <a:extLst>
              <a:ext uri="{FF2B5EF4-FFF2-40B4-BE49-F238E27FC236}">
                <a16:creationId xmlns="" xmlns:a16="http://schemas.microsoft.com/office/drawing/2014/main" id="{706089E0-B4A6-4719-9202-8EFB88B41F2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F23DADEC-6D43-4140-8F6E-5356DCFE96F1}"/>
              </a:ext>
            </a:extLst>
          </p:cNvPr>
          <p:cNvSpPr>
            <a:spLocks noGrp="1"/>
          </p:cNvSpPr>
          <p:nvPr>
            <p:ph type="sldNum" sz="quarter" idx="12"/>
          </p:nvPr>
        </p:nvSpPr>
        <p:spPr/>
        <p:txBody>
          <a:bodyPr/>
          <a:lstStyle/>
          <a:p>
            <a:fld id="{8AF8DBD0-8EA1-4BD0-8709-895B28F7B5D3}" type="slidenum">
              <a:rPr lang="fr-FR" smtClean="0"/>
              <a:t>‹N°›</a:t>
            </a:fld>
            <a:endParaRPr lang="fr-FR"/>
          </a:p>
        </p:txBody>
      </p:sp>
    </p:spTree>
    <p:extLst>
      <p:ext uri="{BB962C8B-B14F-4D97-AF65-F5344CB8AC3E}">
        <p14:creationId xmlns:p14="http://schemas.microsoft.com/office/powerpoint/2010/main" val="4161760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 xmlns:a16="http://schemas.microsoft.com/office/drawing/2014/main" id="{3C866877-415A-4D9C-99D2-82E19A8CCE4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 xmlns:a16="http://schemas.microsoft.com/office/drawing/2014/main" id="{B68E40EF-5A93-4C65-B05E-4EC0012C3B2E}"/>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CB12B546-0B63-4D1B-8A1E-9C0DC561C1DD}"/>
              </a:ext>
            </a:extLst>
          </p:cNvPr>
          <p:cNvSpPr>
            <a:spLocks noGrp="1"/>
          </p:cNvSpPr>
          <p:nvPr>
            <p:ph type="dt" sz="half" idx="10"/>
          </p:nvPr>
        </p:nvSpPr>
        <p:spPr/>
        <p:txBody>
          <a:bodyPr/>
          <a:lstStyle/>
          <a:p>
            <a:fld id="{077CE88E-6F3A-4BC3-807F-2783440ADCF9}" type="datetimeFigureOut">
              <a:rPr lang="fr-FR" smtClean="0"/>
              <a:t>03/11/2018</a:t>
            </a:fld>
            <a:endParaRPr lang="fr-FR"/>
          </a:p>
        </p:txBody>
      </p:sp>
      <p:sp>
        <p:nvSpPr>
          <p:cNvPr id="5" name="Espace réservé du pied de page 4">
            <a:extLst>
              <a:ext uri="{FF2B5EF4-FFF2-40B4-BE49-F238E27FC236}">
                <a16:creationId xmlns="" xmlns:a16="http://schemas.microsoft.com/office/drawing/2014/main" id="{066A3FCB-9F5E-460D-AE30-22A7352A580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B3F095F5-3E04-4D59-B963-5FCCD9C27203}"/>
              </a:ext>
            </a:extLst>
          </p:cNvPr>
          <p:cNvSpPr>
            <a:spLocks noGrp="1"/>
          </p:cNvSpPr>
          <p:nvPr>
            <p:ph type="sldNum" sz="quarter" idx="12"/>
          </p:nvPr>
        </p:nvSpPr>
        <p:spPr/>
        <p:txBody>
          <a:bodyPr/>
          <a:lstStyle/>
          <a:p>
            <a:fld id="{8AF8DBD0-8EA1-4BD0-8709-895B28F7B5D3}" type="slidenum">
              <a:rPr lang="fr-FR" smtClean="0"/>
              <a:t>‹N°›</a:t>
            </a:fld>
            <a:endParaRPr lang="fr-FR"/>
          </a:p>
        </p:txBody>
      </p:sp>
    </p:spTree>
    <p:extLst>
      <p:ext uri="{BB962C8B-B14F-4D97-AF65-F5344CB8AC3E}">
        <p14:creationId xmlns:p14="http://schemas.microsoft.com/office/powerpoint/2010/main" val="2817516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8637C9DB-2807-4680-A89D-772ECCA337A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A705058C-B672-454A-A2B1-C386CC4F377A}"/>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A626A220-3B90-40AC-B3BC-8864762A7DAA}"/>
              </a:ext>
            </a:extLst>
          </p:cNvPr>
          <p:cNvSpPr>
            <a:spLocks noGrp="1"/>
          </p:cNvSpPr>
          <p:nvPr>
            <p:ph type="dt" sz="half" idx="10"/>
          </p:nvPr>
        </p:nvSpPr>
        <p:spPr/>
        <p:txBody>
          <a:bodyPr/>
          <a:lstStyle/>
          <a:p>
            <a:fld id="{077CE88E-6F3A-4BC3-807F-2783440ADCF9}" type="datetimeFigureOut">
              <a:rPr lang="fr-FR" smtClean="0"/>
              <a:t>03/11/2018</a:t>
            </a:fld>
            <a:endParaRPr lang="fr-FR"/>
          </a:p>
        </p:txBody>
      </p:sp>
      <p:sp>
        <p:nvSpPr>
          <p:cNvPr id="5" name="Espace réservé du pied de page 4">
            <a:extLst>
              <a:ext uri="{FF2B5EF4-FFF2-40B4-BE49-F238E27FC236}">
                <a16:creationId xmlns="" xmlns:a16="http://schemas.microsoft.com/office/drawing/2014/main" id="{B0698F2F-C65E-4846-8576-D6D20ACA78B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7D21201E-62B6-487E-9D72-18FDB32A2195}"/>
              </a:ext>
            </a:extLst>
          </p:cNvPr>
          <p:cNvSpPr>
            <a:spLocks noGrp="1"/>
          </p:cNvSpPr>
          <p:nvPr>
            <p:ph type="sldNum" sz="quarter" idx="12"/>
          </p:nvPr>
        </p:nvSpPr>
        <p:spPr/>
        <p:txBody>
          <a:bodyPr/>
          <a:lstStyle/>
          <a:p>
            <a:fld id="{8AF8DBD0-8EA1-4BD0-8709-895B28F7B5D3}" type="slidenum">
              <a:rPr lang="fr-FR" smtClean="0"/>
              <a:t>‹N°›</a:t>
            </a:fld>
            <a:endParaRPr lang="fr-FR"/>
          </a:p>
        </p:txBody>
      </p:sp>
    </p:spTree>
    <p:extLst>
      <p:ext uri="{BB962C8B-B14F-4D97-AF65-F5344CB8AC3E}">
        <p14:creationId xmlns:p14="http://schemas.microsoft.com/office/powerpoint/2010/main" val="101542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AD017B0B-47C5-4E6B-A015-F890C03B297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 xmlns:a16="http://schemas.microsoft.com/office/drawing/2014/main" id="{9CEDD97E-BE3E-4FF7-8CBF-77C1440E1F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 xmlns:a16="http://schemas.microsoft.com/office/drawing/2014/main" id="{E50B7F87-8A6A-4E7F-8AC7-BCBDCA041E82}"/>
              </a:ext>
            </a:extLst>
          </p:cNvPr>
          <p:cNvSpPr>
            <a:spLocks noGrp="1"/>
          </p:cNvSpPr>
          <p:nvPr>
            <p:ph type="dt" sz="half" idx="10"/>
          </p:nvPr>
        </p:nvSpPr>
        <p:spPr/>
        <p:txBody>
          <a:bodyPr/>
          <a:lstStyle/>
          <a:p>
            <a:fld id="{077CE88E-6F3A-4BC3-807F-2783440ADCF9}" type="datetimeFigureOut">
              <a:rPr lang="fr-FR" smtClean="0"/>
              <a:t>03/11/2018</a:t>
            </a:fld>
            <a:endParaRPr lang="fr-FR"/>
          </a:p>
        </p:txBody>
      </p:sp>
      <p:sp>
        <p:nvSpPr>
          <p:cNvPr id="5" name="Espace réservé du pied de page 4">
            <a:extLst>
              <a:ext uri="{FF2B5EF4-FFF2-40B4-BE49-F238E27FC236}">
                <a16:creationId xmlns="" xmlns:a16="http://schemas.microsoft.com/office/drawing/2014/main" id="{15CD59D1-7BD9-433E-AC45-AF5EF6E8C88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B022E14D-AE02-478F-B58F-260ACC7B6068}"/>
              </a:ext>
            </a:extLst>
          </p:cNvPr>
          <p:cNvSpPr>
            <a:spLocks noGrp="1"/>
          </p:cNvSpPr>
          <p:nvPr>
            <p:ph type="sldNum" sz="quarter" idx="12"/>
          </p:nvPr>
        </p:nvSpPr>
        <p:spPr/>
        <p:txBody>
          <a:bodyPr/>
          <a:lstStyle/>
          <a:p>
            <a:fld id="{8AF8DBD0-8EA1-4BD0-8709-895B28F7B5D3}" type="slidenum">
              <a:rPr lang="fr-FR" smtClean="0"/>
              <a:t>‹N°›</a:t>
            </a:fld>
            <a:endParaRPr lang="fr-FR"/>
          </a:p>
        </p:txBody>
      </p:sp>
    </p:spTree>
    <p:extLst>
      <p:ext uri="{BB962C8B-B14F-4D97-AF65-F5344CB8AC3E}">
        <p14:creationId xmlns:p14="http://schemas.microsoft.com/office/powerpoint/2010/main" val="803225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1D4A12C1-3E6A-4C7F-BADF-6742FF23A2A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4F67145F-7860-41C3-A742-911BDBB4754C}"/>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 xmlns:a16="http://schemas.microsoft.com/office/drawing/2014/main" id="{FA9CD4BC-9D95-426E-98B6-8FAF01A45E0A}"/>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 xmlns:a16="http://schemas.microsoft.com/office/drawing/2014/main" id="{AEE27296-EA35-4D5A-BFD4-9C7EF0E4590E}"/>
              </a:ext>
            </a:extLst>
          </p:cNvPr>
          <p:cNvSpPr>
            <a:spLocks noGrp="1"/>
          </p:cNvSpPr>
          <p:nvPr>
            <p:ph type="dt" sz="half" idx="10"/>
          </p:nvPr>
        </p:nvSpPr>
        <p:spPr/>
        <p:txBody>
          <a:bodyPr/>
          <a:lstStyle/>
          <a:p>
            <a:fld id="{077CE88E-6F3A-4BC3-807F-2783440ADCF9}" type="datetimeFigureOut">
              <a:rPr lang="fr-FR" smtClean="0"/>
              <a:t>03/11/2018</a:t>
            </a:fld>
            <a:endParaRPr lang="fr-FR"/>
          </a:p>
        </p:txBody>
      </p:sp>
      <p:sp>
        <p:nvSpPr>
          <p:cNvPr id="6" name="Espace réservé du pied de page 5">
            <a:extLst>
              <a:ext uri="{FF2B5EF4-FFF2-40B4-BE49-F238E27FC236}">
                <a16:creationId xmlns="" xmlns:a16="http://schemas.microsoft.com/office/drawing/2014/main" id="{50332492-7EA7-44E4-A11C-CDC6F141956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0234681B-1C95-4184-8EA5-2C278CD29B6A}"/>
              </a:ext>
            </a:extLst>
          </p:cNvPr>
          <p:cNvSpPr>
            <a:spLocks noGrp="1"/>
          </p:cNvSpPr>
          <p:nvPr>
            <p:ph type="sldNum" sz="quarter" idx="12"/>
          </p:nvPr>
        </p:nvSpPr>
        <p:spPr/>
        <p:txBody>
          <a:bodyPr/>
          <a:lstStyle/>
          <a:p>
            <a:fld id="{8AF8DBD0-8EA1-4BD0-8709-895B28F7B5D3}" type="slidenum">
              <a:rPr lang="fr-FR" smtClean="0"/>
              <a:t>‹N°›</a:t>
            </a:fld>
            <a:endParaRPr lang="fr-FR"/>
          </a:p>
        </p:txBody>
      </p:sp>
    </p:spTree>
    <p:extLst>
      <p:ext uri="{BB962C8B-B14F-4D97-AF65-F5344CB8AC3E}">
        <p14:creationId xmlns:p14="http://schemas.microsoft.com/office/powerpoint/2010/main" val="934951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FB0F0BA8-EEB0-4F24-9789-52C79154B1E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 xmlns:a16="http://schemas.microsoft.com/office/drawing/2014/main" id="{88765FD5-E519-4114-A29C-679439E8A5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 xmlns:a16="http://schemas.microsoft.com/office/drawing/2014/main" id="{65643951-7BE6-45FD-A538-27C6ECD6FC14}"/>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 xmlns:a16="http://schemas.microsoft.com/office/drawing/2014/main" id="{C62E5F09-B867-4DD1-9252-1D9C794158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 xmlns:a16="http://schemas.microsoft.com/office/drawing/2014/main" id="{0C6D77E1-B389-4DF8-A650-3661CC6D58E8}"/>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 xmlns:a16="http://schemas.microsoft.com/office/drawing/2014/main" id="{64DFC800-7EE8-4349-A19C-90D7992F9AA7}"/>
              </a:ext>
            </a:extLst>
          </p:cNvPr>
          <p:cNvSpPr>
            <a:spLocks noGrp="1"/>
          </p:cNvSpPr>
          <p:nvPr>
            <p:ph type="dt" sz="half" idx="10"/>
          </p:nvPr>
        </p:nvSpPr>
        <p:spPr/>
        <p:txBody>
          <a:bodyPr/>
          <a:lstStyle/>
          <a:p>
            <a:fld id="{077CE88E-6F3A-4BC3-807F-2783440ADCF9}" type="datetimeFigureOut">
              <a:rPr lang="fr-FR" smtClean="0"/>
              <a:t>03/11/2018</a:t>
            </a:fld>
            <a:endParaRPr lang="fr-FR"/>
          </a:p>
        </p:txBody>
      </p:sp>
      <p:sp>
        <p:nvSpPr>
          <p:cNvPr id="8" name="Espace réservé du pied de page 7">
            <a:extLst>
              <a:ext uri="{FF2B5EF4-FFF2-40B4-BE49-F238E27FC236}">
                <a16:creationId xmlns="" xmlns:a16="http://schemas.microsoft.com/office/drawing/2014/main" id="{D53B439F-6330-448D-A537-6838640EE6C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 xmlns:a16="http://schemas.microsoft.com/office/drawing/2014/main" id="{C359E316-2F6E-4D30-B24C-0329E5499E44}"/>
              </a:ext>
            </a:extLst>
          </p:cNvPr>
          <p:cNvSpPr>
            <a:spLocks noGrp="1"/>
          </p:cNvSpPr>
          <p:nvPr>
            <p:ph type="sldNum" sz="quarter" idx="12"/>
          </p:nvPr>
        </p:nvSpPr>
        <p:spPr/>
        <p:txBody>
          <a:bodyPr/>
          <a:lstStyle/>
          <a:p>
            <a:fld id="{8AF8DBD0-8EA1-4BD0-8709-895B28F7B5D3}" type="slidenum">
              <a:rPr lang="fr-FR" smtClean="0"/>
              <a:t>‹N°›</a:t>
            </a:fld>
            <a:endParaRPr lang="fr-FR"/>
          </a:p>
        </p:txBody>
      </p:sp>
    </p:spTree>
    <p:extLst>
      <p:ext uri="{BB962C8B-B14F-4D97-AF65-F5344CB8AC3E}">
        <p14:creationId xmlns:p14="http://schemas.microsoft.com/office/powerpoint/2010/main" val="3051688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BC59F7A-CB78-4826-A004-F3FFF4C9FFC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 xmlns:a16="http://schemas.microsoft.com/office/drawing/2014/main" id="{B30C4CF7-7F77-49D0-B0FF-F1BC942355FB}"/>
              </a:ext>
            </a:extLst>
          </p:cNvPr>
          <p:cNvSpPr>
            <a:spLocks noGrp="1"/>
          </p:cNvSpPr>
          <p:nvPr>
            <p:ph type="dt" sz="half" idx="10"/>
          </p:nvPr>
        </p:nvSpPr>
        <p:spPr/>
        <p:txBody>
          <a:bodyPr/>
          <a:lstStyle/>
          <a:p>
            <a:fld id="{077CE88E-6F3A-4BC3-807F-2783440ADCF9}" type="datetimeFigureOut">
              <a:rPr lang="fr-FR" smtClean="0"/>
              <a:t>03/11/2018</a:t>
            </a:fld>
            <a:endParaRPr lang="fr-FR"/>
          </a:p>
        </p:txBody>
      </p:sp>
      <p:sp>
        <p:nvSpPr>
          <p:cNvPr id="4" name="Espace réservé du pied de page 3">
            <a:extLst>
              <a:ext uri="{FF2B5EF4-FFF2-40B4-BE49-F238E27FC236}">
                <a16:creationId xmlns="" xmlns:a16="http://schemas.microsoft.com/office/drawing/2014/main" id="{8BD3CD54-CEFC-45DC-A1D5-CF61533E68D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 xmlns:a16="http://schemas.microsoft.com/office/drawing/2014/main" id="{B39BC60F-8B98-4125-9383-202B6C26FF69}"/>
              </a:ext>
            </a:extLst>
          </p:cNvPr>
          <p:cNvSpPr>
            <a:spLocks noGrp="1"/>
          </p:cNvSpPr>
          <p:nvPr>
            <p:ph type="sldNum" sz="quarter" idx="12"/>
          </p:nvPr>
        </p:nvSpPr>
        <p:spPr/>
        <p:txBody>
          <a:bodyPr/>
          <a:lstStyle/>
          <a:p>
            <a:fld id="{8AF8DBD0-8EA1-4BD0-8709-895B28F7B5D3}" type="slidenum">
              <a:rPr lang="fr-FR" smtClean="0"/>
              <a:t>‹N°›</a:t>
            </a:fld>
            <a:endParaRPr lang="fr-FR"/>
          </a:p>
        </p:txBody>
      </p:sp>
    </p:spTree>
    <p:extLst>
      <p:ext uri="{BB962C8B-B14F-4D97-AF65-F5344CB8AC3E}">
        <p14:creationId xmlns:p14="http://schemas.microsoft.com/office/powerpoint/2010/main" val="2724359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 xmlns:a16="http://schemas.microsoft.com/office/drawing/2014/main" id="{70041093-A84B-4E73-BF98-855F27CE1412}"/>
              </a:ext>
            </a:extLst>
          </p:cNvPr>
          <p:cNvSpPr>
            <a:spLocks noGrp="1"/>
          </p:cNvSpPr>
          <p:nvPr>
            <p:ph type="dt" sz="half" idx="10"/>
          </p:nvPr>
        </p:nvSpPr>
        <p:spPr/>
        <p:txBody>
          <a:bodyPr/>
          <a:lstStyle/>
          <a:p>
            <a:fld id="{077CE88E-6F3A-4BC3-807F-2783440ADCF9}" type="datetimeFigureOut">
              <a:rPr lang="fr-FR" smtClean="0"/>
              <a:t>03/11/2018</a:t>
            </a:fld>
            <a:endParaRPr lang="fr-FR"/>
          </a:p>
        </p:txBody>
      </p:sp>
      <p:sp>
        <p:nvSpPr>
          <p:cNvPr id="3" name="Espace réservé du pied de page 2">
            <a:extLst>
              <a:ext uri="{FF2B5EF4-FFF2-40B4-BE49-F238E27FC236}">
                <a16:creationId xmlns="" xmlns:a16="http://schemas.microsoft.com/office/drawing/2014/main" id="{42229A10-5ED2-4874-B91B-F652FA6246A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 xmlns:a16="http://schemas.microsoft.com/office/drawing/2014/main" id="{4DC5F977-C388-424C-990C-4BA1BC9A4661}"/>
              </a:ext>
            </a:extLst>
          </p:cNvPr>
          <p:cNvSpPr>
            <a:spLocks noGrp="1"/>
          </p:cNvSpPr>
          <p:nvPr>
            <p:ph type="sldNum" sz="quarter" idx="12"/>
          </p:nvPr>
        </p:nvSpPr>
        <p:spPr/>
        <p:txBody>
          <a:bodyPr/>
          <a:lstStyle/>
          <a:p>
            <a:fld id="{8AF8DBD0-8EA1-4BD0-8709-895B28F7B5D3}" type="slidenum">
              <a:rPr lang="fr-FR" smtClean="0"/>
              <a:t>‹N°›</a:t>
            </a:fld>
            <a:endParaRPr lang="fr-FR"/>
          </a:p>
        </p:txBody>
      </p:sp>
    </p:spTree>
    <p:extLst>
      <p:ext uri="{BB962C8B-B14F-4D97-AF65-F5344CB8AC3E}">
        <p14:creationId xmlns:p14="http://schemas.microsoft.com/office/powerpoint/2010/main" val="1513231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D0AAF259-8A6F-4115-9D1E-6F685285CFA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 xmlns:a16="http://schemas.microsoft.com/office/drawing/2014/main" id="{8A96973C-C04C-449E-B505-66FA8BD7D3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 xmlns:a16="http://schemas.microsoft.com/office/drawing/2014/main" id="{FFF0FF6B-8CC3-4D06-BABE-DBDF8C09ED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 xmlns:a16="http://schemas.microsoft.com/office/drawing/2014/main" id="{80381D61-4C77-4E0D-8E6C-05136296A4A2}"/>
              </a:ext>
            </a:extLst>
          </p:cNvPr>
          <p:cNvSpPr>
            <a:spLocks noGrp="1"/>
          </p:cNvSpPr>
          <p:nvPr>
            <p:ph type="dt" sz="half" idx="10"/>
          </p:nvPr>
        </p:nvSpPr>
        <p:spPr/>
        <p:txBody>
          <a:bodyPr/>
          <a:lstStyle/>
          <a:p>
            <a:fld id="{077CE88E-6F3A-4BC3-807F-2783440ADCF9}" type="datetimeFigureOut">
              <a:rPr lang="fr-FR" smtClean="0"/>
              <a:t>03/11/2018</a:t>
            </a:fld>
            <a:endParaRPr lang="fr-FR"/>
          </a:p>
        </p:txBody>
      </p:sp>
      <p:sp>
        <p:nvSpPr>
          <p:cNvPr id="6" name="Espace réservé du pied de page 5">
            <a:extLst>
              <a:ext uri="{FF2B5EF4-FFF2-40B4-BE49-F238E27FC236}">
                <a16:creationId xmlns="" xmlns:a16="http://schemas.microsoft.com/office/drawing/2014/main" id="{6E983CAB-2533-41F2-BA13-71A477D022C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E86BC6A8-6318-4CA5-8E85-85BAF891E0D5}"/>
              </a:ext>
            </a:extLst>
          </p:cNvPr>
          <p:cNvSpPr>
            <a:spLocks noGrp="1"/>
          </p:cNvSpPr>
          <p:nvPr>
            <p:ph type="sldNum" sz="quarter" idx="12"/>
          </p:nvPr>
        </p:nvSpPr>
        <p:spPr/>
        <p:txBody>
          <a:bodyPr/>
          <a:lstStyle/>
          <a:p>
            <a:fld id="{8AF8DBD0-8EA1-4BD0-8709-895B28F7B5D3}" type="slidenum">
              <a:rPr lang="fr-FR" smtClean="0"/>
              <a:t>‹N°›</a:t>
            </a:fld>
            <a:endParaRPr lang="fr-FR"/>
          </a:p>
        </p:txBody>
      </p:sp>
    </p:spTree>
    <p:extLst>
      <p:ext uri="{BB962C8B-B14F-4D97-AF65-F5344CB8AC3E}">
        <p14:creationId xmlns:p14="http://schemas.microsoft.com/office/powerpoint/2010/main" val="3828772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2FB57FD-B2D0-41AB-ACE4-8F590A46758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 xmlns:a16="http://schemas.microsoft.com/office/drawing/2014/main" id="{0D03D662-C932-4815-81CD-B06091A6A8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 xmlns:a16="http://schemas.microsoft.com/office/drawing/2014/main" id="{649A874B-C5CC-4377-A603-87D4BA163E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 xmlns:a16="http://schemas.microsoft.com/office/drawing/2014/main" id="{D96C66DE-D521-4939-AA37-8B169FA7DE9B}"/>
              </a:ext>
            </a:extLst>
          </p:cNvPr>
          <p:cNvSpPr>
            <a:spLocks noGrp="1"/>
          </p:cNvSpPr>
          <p:nvPr>
            <p:ph type="dt" sz="half" idx="10"/>
          </p:nvPr>
        </p:nvSpPr>
        <p:spPr/>
        <p:txBody>
          <a:bodyPr/>
          <a:lstStyle/>
          <a:p>
            <a:fld id="{077CE88E-6F3A-4BC3-807F-2783440ADCF9}" type="datetimeFigureOut">
              <a:rPr lang="fr-FR" smtClean="0"/>
              <a:t>03/11/2018</a:t>
            </a:fld>
            <a:endParaRPr lang="fr-FR"/>
          </a:p>
        </p:txBody>
      </p:sp>
      <p:sp>
        <p:nvSpPr>
          <p:cNvPr id="6" name="Espace réservé du pied de page 5">
            <a:extLst>
              <a:ext uri="{FF2B5EF4-FFF2-40B4-BE49-F238E27FC236}">
                <a16:creationId xmlns="" xmlns:a16="http://schemas.microsoft.com/office/drawing/2014/main" id="{286E5B9D-C975-4B87-9859-17604870464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AA7A7249-142B-4002-A3BD-9AEAD802DC94}"/>
              </a:ext>
            </a:extLst>
          </p:cNvPr>
          <p:cNvSpPr>
            <a:spLocks noGrp="1"/>
          </p:cNvSpPr>
          <p:nvPr>
            <p:ph type="sldNum" sz="quarter" idx="12"/>
          </p:nvPr>
        </p:nvSpPr>
        <p:spPr/>
        <p:txBody>
          <a:bodyPr/>
          <a:lstStyle/>
          <a:p>
            <a:fld id="{8AF8DBD0-8EA1-4BD0-8709-895B28F7B5D3}" type="slidenum">
              <a:rPr lang="fr-FR" smtClean="0"/>
              <a:t>‹N°›</a:t>
            </a:fld>
            <a:endParaRPr lang="fr-FR"/>
          </a:p>
        </p:txBody>
      </p:sp>
    </p:spTree>
    <p:extLst>
      <p:ext uri="{BB962C8B-B14F-4D97-AF65-F5344CB8AC3E}">
        <p14:creationId xmlns:p14="http://schemas.microsoft.com/office/powerpoint/2010/main" val="991040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 xmlns:a16="http://schemas.microsoft.com/office/drawing/2014/main" id="{C6976CE5-A664-40D7-979D-67A8E50FF8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 xmlns:a16="http://schemas.microsoft.com/office/drawing/2014/main" id="{10C15E0D-3B94-4774-81E1-F1720E7D13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DF684A67-4B55-444E-85A4-6E89E96C46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7CE88E-6F3A-4BC3-807F-2783440ADCF9}" type="datetimeFigureOut">
              <a:rPr lang="fr-FR" smtClean="0"/>
              <a:t>03/11/2018</a:t>
            </a:fld>
            <a:endParaRPr lang="fr-FR"/>
          </a:p>
        </p:txBody>
      </p:sp>
      <p:sp>
        <p:nvSpPr>
          <p:cNvPr id="5" name="Espace réservé du pied de page 4">
            <a:extLst>
              <a:ext uri="{FF2B5EF4-FFF2-40B4-BE49-F238E27FC236}">
                <a16:creationId xmlns="" xmlns:a16="http://schemas.microsoft.com/office/drawing/2014/main" id="{B2A02EAF-B5FF-4DEE-A4CB-7EE4D6375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 xmlns:a16="http://schemas.microsoft.com/office/drawing/2014/main" id="{CAC3D57F-C008-4E93-B3C4-95C01B64F4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F8DBD0-8EA1-4BD0-8709-895B28F7B5D3}" type="slidenum">
              <a:rPr lang="fr-FR" smtClean="0"/>
              <a:t>‹N°›</a:t>
            </a:fld>
            <a:endParaRPr lang="fr-FR"/>
          </a:p>
        </p:txBody>
      </p:sp>
    </p:spTree>
    <p:extLst>
      <p:ext uri="{BB962C8B-B14F-4D97-AF65-F5344CB8AC3E}">
        <p14:creationId xmlns:p14="http://schemas.microsoft.com/office/powerpoint/2010/main" val="29282442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notesSlide" Target="../notesSlides/notesSlide18.xml"/><Relationship Id="rId16" Type="http://schemas.openxmlformats.org/officeDocument/2006/relationships/diagramColors" Target="../diagrams/colors5.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emf"/></Relationships>
</file>

<file path=ppt/slides/_rels/slide3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54.png"/><Relationship Id="rId7" Type="http://schemas.openxmlformats.org/officeDocument/2006/relationships/diagramColors" Target="../diagrams/colors6.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55.jpg"/></Relationships>
</file>

<file path=ppt/slides/_rels/slide3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 xmlns:a16="http://schemas.microsoft.com/office/drawing/2014/main" id="{F0FF3FBC-EC49-4CB6-83D5-0D6A7C1E4167}"/>
              </a:ext>
            </a:extLst>
          </p:cNvPr>
          <p:cNvPicPr/>
          <p:nvPr/>
        </p:nvPicPr>
        <p:blipFill>
          <a:blip r:embed="rId3"/>
          <a:stretch>
            <a:fillRect/>
          </a:stretch>
        </p:blipFill>
        <p:spPr>
          <a:xfrm>
            <a:off x="65986" y="1371600"/>
            <a:ext cx="12060028" cy="53828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Zone de texte 4">
            <a:extLst>
              <a:ext uri="{FF2B5EF4-FFF2-40B4-BE49-F238E27FC236}">
                <a16:creationId xmlns="" xmlns:a16="http://schemas.microsoft.com/office/drawing/2014/main" id="{9AC45262-E72D-4E2A-99FA-03844178172D}"/>
              </a:ext>
            </a:extLst>
          </p:cNvPr>
          <p:cNvSpPr txBox="1">
            <a:spLocks noChangeArrowheads="1"/>
          </p:cNvSpPr>
          <p:nvPr/>
        </p:nvSpPr>
        <p:spPr bwMode="auto">
          <a:xfrm>
            <a:off x="4000500" y="4580403"/>
            <a:ext cx="8125514"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000" b="1" i="0" u="none" strike="noStrike" cap="none" normalizeH="0" baseline="0" dirty="0">
                <a:ln>
                  <a:noFill/>
                </a:ln>
                <a:solidFill>
                  <a:srgbClr val="BF8F00"/>
                </a:solidFill>
                <a:effectLst/>
                <a:latin typeface="Arial" panose="020B0604020202020204" pitchFamily="34" charset="0"/>
                <a:ea typeface="Times New Roman" panose="02020603050405020304" pitchFamily="18" charset="0"/>
                <a:cs typeface="Arial" panose="020B0604020202020204" pitchFamily="34" charset="0"/>
              </a:rPr>
              <a:t>COMMENT AMELIORER L’ACCÈS AUX OUTILS DE PRODUCTION</a:t>
            </a:r>
            <a:br>
              <a:rPr kumimoji="0" lang="fr-FR" altLang="fr-FR" sz="2000" b="1" i="0" u="none" strike="noStrike" cap="none" normalizeH="0" baseline="0" dirty="0">
                <a:ln>
                  <a:noFill/>
                </a:ln>
                <a:solidFill>
                  <a:srgbClr val="BF8F00"/>
                </a:solidFill>
                <a:effectLst/>
                <a:latin typeface="Arial" panose="020B0604020202020204" pitchFamily="34" charset="0"/>
                <a:ea typeface="Times New Roman" panose="02020603050405020304" pitchFamily="18" charset="0"/>
                <a:cs typeface="Arial" panose="020B0604020202020204" pitchFamily="34" charset="0"/>
              </a:rPr>
            </a:br>
            <a:r>
              <a:rPr kumimoji="0" lang="fr-FR" altLang="fr-FR" sz="2000" b="1" i="0" u="none" strike="noStrike" cap="none" normalizeH="0" baseline="0" dirty="0">
                <a:ln>
                  <a:noFill/>
                </a:ln>
                <a:solidFill>
                  <a:srgbClr val="BF8F00"/>
                </a:solidFill>
                <a:effectLst/>
                <a:latin typeface="Arial" panose="020B0604020202020204" pitchFamily="34" charset="0"/>
                <a:ea typeface="Times New Roman" panose="02020603050405020304" pitchFamily="18" charset="0"/>
                <a:cs typeface="Arial" panose="020B0604020202020204" pitchFamily="34" charset="0"/>
              </a:rPr>
              <a:t>DANS LE SECTEUR DES PRESSES MÉCANIQUES ?</a:t>
            </a:r>
            <a:endParaRPr kumimoji="0" lang="fr-FR" altLang="fr-FR" sz="2000" b="0" i="0" u="none" strike="noStrike" cap="none" normalizeH="0" baseline="0" dirty="0">
              <a:ln>
                <a:noFill/>
              </a:ln>
              <a:solidFill>
                <a:schemeClr val="tx1"/>
              </a:solidFill>
              <a:effectLst/>
              <a:latin typeface="Arial" panose="020B0604020202020204" pitchFamily="34" charset="0"/>
            </a:endParaRPr>
          </a:p>
        </p:txBody>
      </p:sp>
      <p:pic>
        <p:nvPicPr>
          <p:cNvPr id="2051" name="Image 216">
            <a:extLst>
              <a:ext uri="{FF2B5EF4-FFF2-40B4-BE49-F238E27FC236}">
                <a16:creationId xmlns="" xmlns:a16="http://schemas.microsoft.com/office/drawing/2014/main" id="{BDDFB589-4296-4F25-91F1-8C296AEBD4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101" y="1547813"/>
            <a:ext cx="3744913" cy="21859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 xmlns:a16="http://schemas.microsoft.com/office/drawing/2014/main" id="{8B62B71F-BC46-4722-8545-E773AD51DFF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7" name="Rectangle 6">
            <a:extLst>
              <a:ext uri="{FF2B5EF4-FFF2-40B4-BE49-F238E27FC236}">
                <a16:creationId xmlns="" xmlns:a16="http://schemas.microsoft.com/office/drawing/2014/main" id="{B6A04199-74B6-4B96-B050-C4B742CDD785}"/>
              </a:ext>
            </a:extLst>
          </p:cNvPr>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8" name="Rectangle 7">
            <a:extLst>
              <a:ext uri="{FF2B5EF4-FFF2-40B4-BE49-F238E27FC236}">
                <a16:creationId xmlns="" xmlns:a16="http://schemas.microsoft.com/office/drawing/2014/main" id="{F5753464-9828-466A-88AC-294EDB3EA7EB}"/>
              </a:ext>
            </a:extLst>
          </p:cNvPr>
          <p:cNvSpPr>
            <a:spLocks noChangeArrowheads="1"/>
          </p:cNvSpPr>
          <p:nvPr/>
        </p:nvSpPr>
        <p:spPr bwMode="auto">
          <a:xfrm>
            <a:off x="0" y="4191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Rectangle 8">
            <a:extLst>
              <a:ext uri="{FF2B5EF4-FFF2-40B4-BE49-F238E27FC236}">
                <a16:creationId xmlns="" xmlns:a16="http://schemas.microsoft.com/office/drawing/2014/main" id="{43A11574-59EC-4410-8333-92859DFDE7E5}"/>
              </a:ext>
            </a:extLst>
          </p:cNvPr>
          <p:cNvSpPr/>
          <p:nvPr/>
        </p:nvSpPr>
        <p:spPr>
          <a:xfrm>
            <a:off x="2568874" y="93229"/>
            <a:ext cx="6096000" cy="1686616"/>
          </a:xfrm>
          <a:prstGeom prst="rect">
            <a:avLst/>
          </a:prstGeom>
        </p:spPr>
        <p:txBody>
          <a:bodyPr>
            <a:spAutoFit/>
          </a:bodyPr>
          <a:lstStyle/>
          <a:p>
            <a:pPr algn="ctr">
              <a:lnSpc>
                <a:spcPct val="115000"/>
              </a:lnSpc>
              <a:spcAft>
                <a:spcPts val="1000"/>
              </a:spcAft>
            </a:pPr>
            <a:r>
              <a:rPr lang="fr-FR" sz="4800" b="1" cap="all" dirty="0">
                <a:ln>
                  <a:noFill/>
                </a:ln>
                <a:gradFill>
                  <a:gsLst>
                    <a:gs pos="0">
                      <a:srgbClr val="73A2DB"/>
                    </a:gs>
                    <a:gs pos="49000">
                      <a:srgbClr val="4C8CD0"/>
                    </a:gs>
                    <a:gs pos="50000">
                      <a:srgbClr val="3A80BF"/>
                    </a:gs>
                    <a:gs pos="92000">
                      <a:srgbClr val="3871A5"/>
                    </a:gs>
                    <a:gs pos="100000">
                      <a:srgbClr val="366FA2"/>
                    </a:gs>
                  </a:gsLst>
                  <a:lin ang="5400000" scaled="0"/>
                </a:gradFill>
                <a:effectLst>
                  <a:reflection blurRad="12700" stA="50000" endPos="50000" dist="5004" dir="5400000" sy="-100000"/>
                </a:effectLst>
                <a:latin typeface="Arial" panose="020B0604020202020204" pitchFamily="34" charset="0"/>
                <a:ea typeface="Times New Roman" panose="02020603050405020304" pitchFamily="18" charset="0"/>
                <a:cs typeface="Calibri" panose="020F0502020204030204" pitchFamily="34" charset="0"/>
              </a:rPr>
              <a:t>CQPM AEAP</a:t>
            </a:r>
            <a:br>
              <a:rPr lang="fr-FR" sz="4800" b="1" cap="all" dirty="0">
                <a:ln>
                  <a:noFill/>
                </a:ln>
                <a:gradFill>
                  <a:gsLst>
                    <a:gs pos="0">
                      <a:srgbClr val="73A2DB"/>
                    </a:gs>
                    <a:gs pos="49000">
                      <a:srgbClr val="4C8CD0"/>
                    </a:gs>
                    <a:gs pos="50000">
                      <a:srgbClr val="3A80BF"/>
                    </a:gs>
                    <a:gs pos="92000">
                      <a:srgbClr val="3871A5"/>
                    </a:gs>
                    <a:gs pos="100000">
                      <a:srgbClr val="366FA2"/>
                    </a:gs>
                  </a:gsLst>
                  <a:lin ang="5400000" scaled="0"/>
                </a:gradFill>
                <a:effectLst>
                  <a:reflection blurRad="12700" stA="50000" endPos="50000" dist="5004" dir="5400000" sy="-100000"/>
                </a:effectLst>
                <a:latin typeface="Arial" panose="020B0604020202020204" pitchFamily="34" charset="0"/>
                <a:ea typeface="Times New Roman" panose="02020603050405020304" pitchFamily="18" charset="0"/>
                <a:cs typeface="Calibri" panose="020F0502020204030204" pitchFamily="34" charset="0"/>
              </a:rPr>
            </a:br>
            <a:r>
              <a:rPr lang="fr-FR" b="1" cap="all" dirty="0">
                <a:gradFill>
                  <a:gsLst>
                    <a:gs pos="0">
                      <a:srgbClr val="73A2DB"/>
                    </a:gs>
                    <a:gs pos="49000">
                      <a:srgbClr val="4C8CD0"/>
                    </a:gs>
                    <a:gs pos="50000">
                      <a:srgbClr val="3A80BF"/>
                    </a:gs>
                    <a:gs pos="92000">
                      <a:srgbClr val="3871A5"/>
                    </a:gs>
                    <a:gs pos="100000">
                      <a:srgbClr val="366FA2"/>
                    </a:gs>
                  </a:gsLst>
                  <a:lin ang="5400000" scaled="0"/>
                </a:gradFill>
                <a:effectLst>
                  <a:reflection blurRad="12700" stA="50000" endPos="50000" dist="5004" dir="5400000" sy="-100000"/>
                </a:effectLst>
                <a:latin typeface="Arial" panose="020B0604020202020204" pitchFamily="34" charset="0"/>
                <a:ea typeface="Times New Roman" panose="02020603050405020304" pitchFamily="18" charset="0"/>
                <a:cs typeface="Calibri" panose="020F0502020204030204" pitchFamily="34" charset="0"/>
              </a:rPr>
              <a:t>ANIMATEUR d’EQUIPE AUTONOME DE PRODUCTION</a:t>
            </a:r>
            <a:endParaRPr lang="fr-FR" sz="1100" dirty="0">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15000"/>
              </a:lnSpc>
              <a:spcAft>
                <a:spcPts val="1000"/>
              </a:spcAft>
            </a:pPr>
            <a:r>
              <a:rPr lang="fr-FR" b="1" cap="all" dirty="0">
                <a:gradFill>
                  <a:gsLst>
                    <a:gs pos="0">
                      <a:srgbClr val="73A2DB"/>
                    </a:gs>
                    <a:gs pos="49000">
                      <a:srgbClr val="4C8CD0"/>
                    </a:gs>
                    <a:gs pos="50000">
                      <a:srgbClr val="3A80BF"/>
                    </a:gs>
                    <a:gs pos="92000">
                      <a:srgbClr val="3871A5"/>
                    </a:gs>
                    <a:gs pos="100000">
                      <a:srgbClr val="366FA2"/>
                    </a:gs>
                  </a:gsLst>
                  <a:lin ang="5400000" scaled="0"/>
                </a:gradFill>
                <a:effectLst>
                  <a:reflection blurRad="12700" stA="50000" endPos="50000" dist="5004" dir="5400000" sy="-100000"/>
                </a:effectLst>
                <a:latin typeface="Arial" panose="020B0604020202020204" pitchFamily="34" charset="0"/>
                <a:ea typeface="Times New Roman" panose="02020603050405020304" pitchFamily="18" charset="0"/>
                <a:cs typeface="Calibri" panose="020F0502020204030204" pitchFamily="34" charset="0"/>
              </a:rPr>
              <a:t> </a:t>
            </a:r>
            <a:endParaRPr lang="fr-FR" sz="110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21" name="Image 20">
            <a:extLst>
              <a:ext uri="{FF2B5EF4-FFF2-40B4-BE49-F238E27FC236}">
                <a16:creationId xmlns="" xmlns:a16="http://schemas.microsoft.com/office/drawing/2014/main" id="{044AE4B8-0B63-49F7-B569-8AB740F75AE3}"/>
              </a:ext>
            </a:extLst>
          </p:cNvPr>
          <p:cNvPicPr/>
          <p:nvPr/>
        </p:nvPicPr>
        <p:blipFill>
          <a:blip r:embed="rId5">
            <a:extLst>
              <a:ext uri="{28A0092B-C50C-407E-A947-70E740481C1C}">
                <a14:useLocalDpi xmlns:a14="http://schemas.microsoft.com/office/drawing/2010/main" val="0"/>
              </a:ext>
            </a:extLst>
          </a:blip>
          <a:stretch>
            <a:fillRect/>
          </a:stretch>
        </p:blipFill>
        <p:spPr>
          <a:xfrm>
            <a:off x="5739765" y="6137909"/>
            <a:ext cx="1229360" cy="485775"/>
          </a:xfrm>
          <a:prstGeom prst="rect">
            <a:avLst/>
          </a:prstGeom>
        </p:spPr>
      </p:pic>
      <p:pic>
        <p:nvPicPr>
          <p:cNvPr id="22" name="Image 21" descr="E:\JC-10-2015\Documents\Stage 02 2018\En cours JC\logo.png">
            <a:extLst>
              <a:ext uri="{FF2B5EF4-FFF2-40B4-BE49-F238E27FC236}">
                <a16:creationId xmlns="" xmlns:a16="http://schemas.microsoft.com/office/drawing/2014/main" id="{91026B9A-E849-4844-851A-8F6AA03B6E9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1449739" y="6049009"/>
            <a:ext cx="676275" cy="628650"/>
          </a:xfrm>
          <a:prstGeom prst="rect">
            <a:avLst/>
          </a:prstGeom>
          <a:noFill/>
          <a:ln>
            <a:noFill/>
          </a:ln>
        </p:spPr>
      </p:pic>
      <p:pic>
        <p:nvPicPr>
          <p:cNvPr id="23" name="Image 22">
            <a:extLst>
              <a:ext uri="{FF2B5EF4-FFF2-40B4-BE49-F238E27FC236}">
                <a16:creationId xmlns="" xmlns:a16="http://schemas.microsoft.com/office/drawing/2014/main" id="{455C31C2-F2EB-451F-B5EE-F7DD6C61B5FA}"/>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174326" y="6110921"/>
            <a:ext cx="813435" cy="539750"/>
          </a:xfrm>
          <a:prstGeom prst="rect">
            <a:avLst/>
          </a:prstGeom>
        </p:spPr>
      </p:pic>
      <p:sp>
        <p:nvSpPr>
          <p:cNvPr id="2" name="Rectangle 1">
            <a:extLst>
              <a:ext uri="{FF2B5EF4-FFF2-40B4-BE49-F238E27FC236}">
                <a16:creationId xmlns="" xmlns:a16="http://schemas.microsoft.com/office/drawing/2014/main" id="{B437D150-E686-4321-907C-921C1EB1A7B1}"/>
              </a:ext>
            </a:extLst>
          </p:cNvPr>
          <p:cNvSpPr/>
          <p:nvPr/>
        </p:nvSpPr>
        <p:spPr>
          <a:xfrm>
            <a:off x="7035111" y="5980626"/>
            <a:ext cx="4414628" cy="702372"/>
          </a:xfrm>
          <a:prstGeom prst="rect">
            <a:avLst/>
          </a:prstGeom>
        </p:spPr>
        <p:txBody>
          <a:bodyPr wrap="square">
            <a:spAutoFit/>
          </a:bodyPr>
          <a:lstStyle/>
          <a:p>
            <a:pPr algn="just">
              <a:lnSpc>
                <a:spcPct val="115000"/>
              </a:lnSpc>
              <a:spcAft>
                <a:spcPts val="0"/>
              </a:spcAft>
            </a:pPr>
            <a:r>
              <a:rPr lang="fr-FR" dirty="0">
                <a:solidFill>
                  <a:schemeClr val="accent2"/>
                </a:solidFill>
                <a:effectLst>
                  <a:reflection blurRad="6350" stA="53000" endA="300" endPos="35500" dir="5400000" sy="-90000" algn="bl"/>
                </a:effectLst>
                <a:latin typeface="Arial" panose="020B0604020202020204" pitchFamily="34" charset="0"/>
                <a:ea typeface="Times New Roman" panose="02020603050405020304" pitchFamily="18" charset="0"/>
                <a:cs typeface="Arial" panose="020B0604020202020204" pitchFamily="34" charset="0"/>
              </a:rPr>
              <a:t>Jean-Claude DESCHAMPS</a:t>
            </a:r>
            <a:endParaRPr lang="fr-FR" sz="1050" dirty="0">
              <a:solidFill>
                <a:schemeClr val="accent2"/>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fr-FR" i="1" dirty="0">
                <a:solidFill>
                  <a:schemeClr val="accent2"/>
                </a:solidFill>
                <a:effectLst>
                  <a:reflection blurRad="6350" stA="53000" endA="300" endPos="35500" dir="5400000" sy="-90000" algn="bl"/>
                </a:effectLst>
                <a:latin typeface="Arial" panose="020B0604020202020204" pitchFamily="34" charset="0"/>
                <a:ea typeface="Times New Roman" panose="02020603050405020304" pitchFamily="18" charset="0"/>
                <a:cs typeface="Arial" panose="020B0604020202020204" pitchFamily="34" charset="0"/>
              </a:rPr>
              <a:t>Tuteur : Grégory </a:t>
            </a:r>
            <a:r>
              <a:rPr lang="fr-FR" i="1">
                <a:solidFill>
                  <a:schemeClr val="accent2"/>
                </a:solidFill>
                <a:effectLst>
                  <a:reflection blurRad="6350" stA="53000" endA="300" endPos="35500" dir="5400000" sy="-90000" algn="bl"/>
                </a:effectLst>
                <a:latin typeface="Arial" panose="020B0604020202020204" pitchFamily="34" charset="0"/>
                <a:ea typeface="Times New Roman" panose="02020603050405020304" pitchFamily="18" charset="0"/>
                <a:cs typeface="Arial" panose="020B0604020202020204" pitchFamily="34" charset="0"/>
              </a:rPr>
              <a:t>DIAZ     Décembre </a:t>
            </a:r>
            <a:r>
              <a:rPr lang="fr-FR" i="1" dirty="0">
                <a:solidFill>
                  <a:schemeClr val="accent2"/>
                </a:solidFill>
                <a:effectLst>
                  <a:reflection blurRad="6350" stA="53000" endA="300" endPos="35500" dir="5400000" sy="-90000" algn="bl"/>
                </a:effectLst>
                <a:latin typeface="Arial" panose="020B0604020202020204" pitchFamily="34" charset="0"/>
                <a:ea typeface="Times New Roman" panose="02020603050405020304" pitchFamily="18" charset="0"/>
                <a:cs typeface="Arial" panose="020B0604020202020204" pitchFamily="34" charset="0"/>
              </a:rPr>
              <a:t>2018</a:t>
            </a:r>
            <a:endParaRPr lang="fr-FR" sz="1050"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a:extLst>
              <a:ext uri="{FF2B5EF4-FFF2-40B4-BE49-F238E27FC236}">
                <a16:creationId xmlns="" xmlns:a16="http://schemas.microsoft.com/office/drawing/2014/main" id="{73AFFCD4-A3C9-4FB0-BE7A-29B73BB136C8}"/>
              </a:ext>
            </a:extLst>
          </p:cNvPr>
          <p:cNvSpPr/>
          <p:nvPr/>
        </p:nvSpPr>
        <p:spPr>
          <a:xfrm>
            <a:off x="1085887" y="6307116"/>
            <a:ext cx="1826141" cy="369332"/>
          </a:xfrm>
          <a:prstGeom prst="rect">
            <a:avLst/>
          </a:prstGeom>
        </p:spPr>
        <p:txBody>
          <a:bodyPr wrap="square">
            <a:spAutoFit/>
          </a:bodyPr>
          <a:lstStyle/>
          <a:p>
            <a:endParaRPr lang="fr-FR" dirty="0">
              <a:solidFill>
                <a:schemeClr val="accent2"/>
              </a:solidFill>
            </a:endParaRPr>
          </a:p>
        </p:txBody>
      </p:sp>
    </p:spTree>
    <p:extLst>
      <p:ext uri="{BB962C8B-B14F-4D97-AF65-F5344CB8AC3E}">
        <p14:creationId xmlns:p14="http://schemas.microsoft.com/office/powerpoint/2010/main" val="306547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29323" y="1924256"/>
            <a:ext cx="3240000" cy="1823040"/>
          </a:xfrm>
          <a:prstGeom prst="rect">
            <a:avLst/>
          </a:prstGeom>
          <a:ln w="88900" cap="sq" cmpd="thickThin">
            <a:solidFill>
              <a:srgbClr val="000000"/>
            </a:solidFill>
            <a:prstDash val="solid"/>
            <a:miter lim="800000"/>
          </a:ln>
          <a:effectLst>
            <a:innerShdw blurRad="76200">
              <a:srgbClr val="000000"/>
            </a:innerShdw>
          </a:effectLst>
        </p:spPr>
      </p:pic>
      <p:sp>
        <p:nvSpPr>
          <p:cNvPr id="6" name="Titre 5">
            <a:extLst>
              <a:ext uri="{FF2B5EF4-FFF2-40B4-BE49-F238E27FC236}">
                <a16:creationId xmlns="" xmlns:a16="http://schemas.microsoft.com/office/drawing/2014/main" id="{C1A11AE4-E638-4E58-915F-F7A2CE03AD45}"/>
              </a:ext>
            </a:extLst>
          </p:cNvPr>
          <p:cNvSpPr>
            <a:spLocks noGrp="1"/>
          </p:cNvSpPr>
          <p:nvPr>
            <p:ph type="title"/>
          </p:nvPr>
        </p:nvSpPr>
        <p:spPr>
          <a:xfrm>
            <a:off x="765464" y="356025"/>
            <a:ext cx="10515600" cy="964911"/>
          </a:xfrm>
        </p:spPr>
        <p:txBody>
          <a:bodyPr>
            <a:noAutofit/>
          </a:bodyPr>
          <a:lstStyle/>
          <a:p>
            <a:pPr algn="ctr"/>
            <a:r>
              <a:rPr lang="fr-FR" altLang="fr-FR" sz="2400" b="1" dirty="0">
                <a:solidFill>
                  <a:srgbClr val="BF8F00"/>
                </a:solidFill>
                <a:latin typeface="Arial" panose="020B0604020202020204" pitchFamily="34" charset="0"/>
                <a:ea typeface="Times New Roman" panose="02020603050405020304" pitchFamily="18" charset="0"/>
                <a:cs typeface="Arial" panose="020B0604020202020204" pitchFamily="34" charset="0"/>
              </a:rPr>
              <a:t>COMMENT AMELIORER L’ACCÈS AUX OUTILS DE PRODUCTION</a:t>
            </a:r>
            <a:br>
              <a:rPr lang="fr-FR" altLang="fr-FR" sz="2400" b="1" dirty="0">
                <a:solidFill>
                  <a:srgbClr val="BF8F00"/>
                </a:solidFill>
                <a:latin typeface="Arial" panose="020B0604020202020204" pitchFamily="34" charset="0"/>
                <a:ea typeface="Times New Roman" panose="02020603050405020304" pitchFamily="18" charset="0"/>
                <a:cs typeface="Arial" panose="020B0604020202020204" pitchFamily="34" charset="0"/>
              </a:rPr>
            </a:br>
            <a:r>
              <a:rPr lang="fr-FR" altLang="fr-FR" sz="2400" b="1" dirty="0">
                <a:solidFill>
                  <a:srgbClr val="BF8F00"/>
                </a:solidFill>
                <a:latin typeface="Arial" panose="020B0604020202020204" pitchFamily="34" charset="0"/>
                <a:ea typeface="Times New Roman" panose="02020603050405020304" pitchFamily="18" charset="0"/>
                <a:cs typeface="Arial" panose="020B0604020202020204" pitchFamily="34" charset="0"/>
              </a:rPr>
              <a:t/>
            </a:r>
            <a:br>
              <a:rPr lang="fr-FR" altLang="fr-FR" sz="2400" b="1" dirty="0">
                <a:solidFill>
                  <a:srgbClr val="BF8F00"/>
                </a:solidFill>
                <a:latin typeface="Arial" panose="020B0604020202020204" pitchFamily="34" charset="0"/>
                <a:ea typeface="Times New Roman" panose="02020603050405020304" pitchFamily="18" charset="0"/>
                <a:cs typeface="Arial" panose="020B0604020202020204" pitchFamily="34" charset="0"/>
              </a:rPr>
            </a:br>
            <a:r>
              <a:rPr lang="fr-FR" altLang="fr-FR" sz="2400" b="1" dirty="0">
                <a:solidFill>
                  <a:srgbClr val="BF8F00"/>
                </a:solidFill>
                <a:latin typeface="Arial" panose="020B0604020202020204" pitchFamily="34" charset="0"/>
                <a:ea typeface="Times New Roman" panose="02020603050405020304" pitchFamily="18" charset="0"/>
                <a:cs typeface="Arial" panose="020B0604020202020204" pitchFamily="34" charset="0"/>
              </a:rPr>
              <a:t>DANS LE SECTEUR DES PRESSES MÉCANIQUES ?</a:t>
            </a:r>
            <a:endParaRPr lang="fr-FR" sz="2400"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2829" y="4203770"/>
            <a:ext cx="2395390" cy="1823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2915" y="1924256"/>
            <a:ext cx="3240000" cy="1818720"/>
          </a:xfrm>
          <a:prstGeom prst="rect">
            <a:avLst/>
          </a:prstGeom>
          <a:ln w="88900" cap="sq" cmpd="thickThin">
            <a:solidFill>
              <a:srgbClr val="000000"/>
            </a:solidFill>
            <a:prstDash val="solid"/>
            <a:miter lim="800000"/>
          </a:ln>
          <a:effectLst>
            <a:innerShdw blurRad="76200">
              <a:srgbClr val="000000"/>
            </a:innerShdw>
          </a:effectLst>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9323" y="4201610"/>
            <a:ext cx="3240000" cy="1825200"/>
          </a:xfrm>
          <a:prstGeom prst="rect">
            <a:avLst/>
          </a:prstGeom>
          <a:ln w="88900" cap="sq" cmpd="thickThin">
            <a:solidFill>
              <a:srgbClr val="000000"/>
            </a:solidFill>
            <a:prstDash val="solid"/>
            <a:miter lim="800000"/>
          </a:ln>
          <a:effectLst>
            <a:innerShdw blurRad="76200">
              <a:srgbClr val="000000"/>
            </a:innerShdw>
          </a:effectLst>
        </p:spPr>
      </p:pic>
      <p:pic>
        <p:nvPicPr>
          <p:cNvPr id="9" name="Imag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02915" y="4201610"/>
            <a:ext cx="3240000" cy="182304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0568023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523C7C40-8637-41DC-936D-B1193D462E42}"/>
              </a:ext>
            </a:extLst>
          </p:cNvPr>
          <p:cNvSpPr>
            <a:spLocks noGrp="1"/>
          </p:cNvSpPr>
          <p:nvPr>
            <p:ph idx="1"/>
          </p:nvPr>
        </p:nvSpPr>
        <p:spPr/>
        <p:txBody>
          <a:bodyPr/>
          <a:lstStyle/>
          <a:p>
            <a:r>
              <a:rPr lang="fr-FR" b="1" u="sng" dirty="0"/>
              <a:t>Problème :</a:t>
            </a:r>
          </a:p>
          <a:p>
            <a:pPr marL="0" indent="0">
              <a:buNone/>
            </a:pPr>
            <a:r>
              <a:rPr lang="fr-FR" dirty="0"/>
              <a:t>Evolution vers plus de montages avec des petites séries de fabrication</a:t>
            </a:r>
          </a:p>
          <a:p>
            <a:pPr marL="0" indent="0">
              <a:buNone/>
            </a:pPr>
            <a:endParaRPr lang="fr-FR" b="1" u="sng" dirty="0"/>
          </a:p>
          <a:p>
            <a:r>
              <a:rPr lang="fr-FR" b="1" u="sng" dirty="0"/>
              <a:t>Objectif :</a:t>
            </a:r>
          </a:p>
          <a:p>
            <a:pPr marL="0" indent="0">
              <a:buNone/>
            </a:pPr>
            <a:r>
              <a:rPr lang="fr-FR" dirty="0"/>
              <a:t>Réduire les pertes de temps recherche et réglage par l’identification et l’optimisation des emplacements outils</a:t>
            </a:r>
          </a:p>
          <a:p>
            <a:pPr marL="0" indent="0">
              <a:buNone/>
            </a:pPr>
            <a:r>
              <a:rPr lang="fr-FR" dirty="0"/>
              <a:t>Amélioration du stockage et de la manutention des outils lourds sur les presses</a:t>
            </a:r>
          </a:p>
          <a:p>
            <a:pPr marL="0" indent="0">
              <a:buNone/>
            </a:pPr>
            <a:endParaRPr lang="fr-FR" dirty="0"/>
          </a:p>
        </p:txBody>
      </p:sp>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36743301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F92ECF3-95E6-4F03-9A69-816FC8DEAE26}"/>
              </a:ext>
            </a:extLst>
          </p:cNvPr>
          <p:cNvSpPr>
            <a:spLocks noGrp="1"/>
          </p:cNvSpPr>
          <p:nvPr>
            <p:ph type="title"/>
          </p:nvPr>
        </p:nvSpPr>
        <p:spPr>
          <a:xfrm>
            <a:off x="838200" y="365125"/>
            <a:ext cx="6757555" cy="1325563"/>
          </a:xfrm>
        </p:spPr>
        <p:txBody>
          <a:bodyPr/>
          <a:lstStyle/>
          <a:p>
            <a:r>
              <a:rPr lang="fr-FR" b="1" dirty="0">
                <a:solidFill>
                  <a:srgbClr val="4472C4"/>
                </a:solidFill>
              </a:rPr>
              <a:t>Méthode </a:t>
            </a:r>
            <a:r>
              <a:rPr lang="fr-FR" b="1" dirty="0" smtClean="0">
                <a:solidFill>
                  <a:srgbClr val="4472C4"/>
                </a:solidFill>
              </a:rPr>
              <a:t>employée / utilisée</a:t>
            </a:r>
            <a:endParaRPr lang="fr-FR" b="1" dirty="0">
              <a:solidFill>
                <a:srgbClr val="4472C4"/>
              </a:solidFill>
            </a:endParaRPr>
          </a:p>
        </p:txBody>
      </p:sp>
      <p:sp>
        <p:nvSpPr>
          <p:cNvPr id="3" name="Espace réservé du contenu 2">
            <a:extLst>
              <a:ext uri="{FF2B5EF4-FFF2-40B4-BE49-F238E27FC236}">
                <a16:creationId xmlns="" xmlns:a16="http://schemas.microsoft.com/office/drawing/2014/main" id="{B96129A8-FA9D-45B2-91BD-DEB22A5EDB14}"/>
              </a:ext>
            </a:extLst>
          </p:cNvPr>
          <p:cNvSpPr>
            <a:spLocks noGrp="1"/>
          </p:cNvSpPr>
          <p:nvPr>
            <p:ph idx="1"/>
          </p:nvPr>
        </p:nvSpPr>
        <p:spPr/>
        <p:txBody>
          <a:bodyPr/>
          <a:lstStyle/>
          <a:p>
            <a:r>
              <a:rPr lang="fr-FR" dirty="0"/>
              <a:t>Méthode des </a:t>
            </a:r>
            <a:r>
              <a:rPr lang="fr-FR" dirty="0" smtClean="0"/>
              <a:t>8D</a:t>
            </a:r>
          </a:p>
          <a:p>
            <a:endParaRPr lang="fr-FR" dirty="0"/>
          </a:p>
          <a:p>
            <a:r>
              <a:rPr lang="fr-FR" dirty="0"/>
              <a:t>QQOQCCP</a:t>
            </a:r>
          </a:p>
          <a:p>
            <a:endParaRPr lang="fr-FR" dirty="0"/>
          </a:p>
          <a:p>
            <a:r>
              <a:rPr lang="fr-FR" dirty="0" smtClean="0"/>
              <a:t>Hishikawa</a:t>
            </a:r>
          </a:p>
          <a:p>
            <a:endParaRPr lang="fr-FR" dirty="0"/>
          </a:p>
          <a:p>
            <a:endParaRPr lang="fr-FR" dirty="0"/>
          </a:p>
          <a:p>
            <a:endParaRPr lang="fr-FR" dirty="0"/>
          </a:p>
        </p:txBody>
      </p:sp>
    </p:spTree>
    <p:extLst>
      <p:ext uri="{BB962C8B-B14F-4D97-AF65-F5344CB8AC3E}">
        <p14:creationId xmlns:p14="http://schemas.microsoft.com/office/powerpoint/2010/main" val="10461221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2118" y="2357870"/>
            <a:ext cx="11596255" cy="4136447"/>
          </a:xfrm>
        </p:spPr>
        <p:txBody>
          <a:bodyPr>
            <a:normAutofit fontScale="62500" lnSpcReduction="20000"/>
          </a:bodyPr>
          <a:lstStyle/>
          <a:p>
            <a:endParaRPr lang="fr-FR" dirty="0"/>
          </a:p>
          <a:p>
            <a:r>
              <a:rPr lang="fr-FR" sz="3500" b="1" u="sng" dirty="0"/>
              <a:t>Méthode QQOQCCP :</a:t>
            </a:r>
            <a:r>
              <a:rPr lang="fr-FR" sz="3500" dirty="0"/>
              <a:t> </a:t>
            </a:r>
          </a:p>
          <a:p>
            <a:endParaRPr lang="fr-FR" sz="3500" dirty="0"/>
          </a:p>
          <a:p>
            <a:r>
              <a:rPr lang="fr-FR" sz="3500" b="1" u="sng" dirty="0"/>
              <a:t>Qui :</a:t>
            </a:r>
            <a:r>
              <a:rPr lang="fr-FR" sz="3500" dirty="0"/>
              <a:t> les opérateurs-régleurs et régleurs dans le service des presses mécaniques</a:t>
            </a:r>
          </a:p>
          <a:p>
            <a:r>
              <a:rPr lang="fr-FR" sz="3500" b="1" u="sng" dirty="0"/>
              <a:t>Quoi :</a:t>
            </a:r>
            <a:r>
              <a:rPr lang="fr-FR" sz="3500" dirty="0"/>
              <a:t> pertes d’heures pour montage sur presse, recherche des outils. Sur quelle presse peut-on monter les outils ?</a:t>
            </a:r>
          </a:p>
          <a:p>
            <a:r>
              <a:rPr lang="fr-FR" sz="3500" b="1" u="sng" dirty="0"/>
              <a:t>Où :</a:t>
            </a:r>
            <a:r>
              <a:rPr lang="fr-FR" sz="3500" dirty="0"/>
              <a:t> service des presses emplacement outils et équipement</a:t>
            </a:r>
          </a:p>
          <a:p>
            <a:r>
              <a:rPr lang="fr-FR" sz="3500" b="1" u="sng" dirty="0"/>
              <a:t>Quand :</a:t>
            </a:r>
            <a:r>
              <a:rPr lang="fr-FR" sz="3500" dirty="0"/>
              <a:t> à chaque fin de série, montage/démontage outil</a:t>
            </a:r>
          </a:p>
          <a:p>
            <a:r>
              <a:rPr lang="fr-FR" sz="3500" b="1" u="sng" dirty="0"/>
              <a:t>Comment :</a:t>
            </a:r>
            <a:r>
              <a:rPr lang="fr-FR" sz="3500" dirty="0"/>
              <a:t> tri des outils avec identification des emplacements sur étagère</a:t>
            </a:r>
          </a:p>
          <a:p>
            <a:r>
              <a:rPr lang="fr-FR" sz="3500" b="1" u="sng" dirty="0"/>
              <a:t>Combien :</a:t>
            </a:r>
            <a:r>
              <a:rPr lang="fr-FR" sz="3500" dirty="0"/>
              <a:t> perte de temps de 1h00 par jour/équipe </a:t>
            </a:r>
          </a:p>
          <a:p>
            <a:r>
              <a:rPr lang="fr-FR" sz="3500" b="1" u="sng" dirty="0"/>
              <a:t>Pourquoi :</a:t>
            </a:r>
            <a:r>
              <a:rPr lang="fr-FR" sz="3500" dirty="0"/>
              <a:t> perte de temps à chercher les outils mal identifiés ou pas répertoriés au bon </a:t>
            </a:r>
            <a:r>
              <a:rPr lang="fr-FR" sz="3500" dirty="0" smtClean="0"/>
              <a:t>emplacement</a:t>
            </a:r>
            <a:endParaRPr lang="fr-FR" sz="3500" dirty="0"/>
          </a:p>
        </p:txBody>
      </p:sp>
      <p:pic>
        <p:nvPicPr>
          <p:cNvPr id="8" name="Image 7"/>
          <p:cNvPicPr/>
          <p:nvPr/>
        </p:nvPicPr>
        <p:blipFill>
          <a:blip r:embed="rId3"/>
          <a:stretch>
            <a:fillRect/>
          </a:stretch>
        </p:blipFill>
        <p:spPr>
          <a:xfrm>
            <a:off x="838200" y="561397"/>
            <a:ext cx="2781300" cy="1647825"/>
          </a:xfrm>
          <a:prstGeom prst="rect">
            <a:avLst/>
          </a:prstGeom>
        </p:spPr>
      </p:pic>
      <p:sp>
        <p:nvSpPr>
          <p:cNvPr id="4" name="Titre 1">
            <a:extLst>
              <a:ext uri="{FF2B5EF4-FFF2-40B4-BE49-F238E27FC236}">
                <a16:creationId xmlns="" xmlns:a16="http://schemas.microsoft.com/office/drawing/2014/main" id="{46D8F93D-3ABC-4054-948A-722ADCB3EEED}"/>
              </a:ext>
            </a:extLst>
          </p:cNvPr>
          <p:cNvSpPr>
            <a:spLocks noGrp="1"/>
          </p:cNvSpPr>
          <p:nvPr>
            <p:ph type="title"/>
          </p:nvPr>
        </p:nvSpPr>
        <p:spPr>
          <a:xfrm>
            <a:off x="3619500" y="215323"/>
            <a:ext cx="8025246" cy="1325563"/>
          </a:xfrm>
        </p:spPr>
        <p:txBody>
          <a:bodyPr/>
          <a:lstStyle/>
          <a:p>
            <a:endParaRPr lang="fr-FR" dirty="0"/>
          </a:p>
        </p:txBody>
      </p:sp>
    </p:spTree>
    <p:extLst>
      <p:ext uri="{BB962C8B-B14F-4D97-AF65-F5344CB8AC3E}">
        <p14:creationId xmlns:p14="http://schemas.microsoft.com/office/powerpoint/2010/main" val="17949313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E5CFCC3-CE1A-4BF1-9C16-C4C99BBB0B88}"/>
              </a:ext>
            </a:extLst>
          </p:cNvPr>
          <p:cNvSpPr>
            <a:spLocks noGrp="1"/>
          </p:cNvSpPr>
          <p:nvPr>
            <p:ph type="title"/>
          </p:nvPr>
        </p:nvSpPr>
        <p:spPr>
          <a:xfrm>
            <a:off x="2134570" y="43008"/>
            <a:ext cx="7379970" cy="705139"/>
          </a:xfrm>
        </p:spPr>
        <p:txBody>
          <a:bodyPr/>
          <a:lstStyle/>
          <a:p>
            <a:r>
              <a:rPr lang="fr-FR" b="1" dirty="0">
                <a:solidFill>
                  <a:srgbClr val="4472C4"/>
                </a:solidFill>
              </a:rPr>
              <a:t>Perte de temps recherche outils</a:t>
            </a:r>
          </a:p>
        </p:txBody>
      </p:sp>
      <p:pic>
        <p:nvPicPr>
          <p:cNvPr id="4" name="Picture 8">
            <a:extLst>
              <a:ext uri="{FF2B5EF4-FFF2-40B4-BE49-F238E27FC236}">
                <a16:creationId xmlns="" xmlns:a16="http://schemas.microsoft.com/office/drawing/2014/main" id="{58C48121-D98E-4778-874C-1BA0BF44E31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13521" y="779319"/>
            <a:ext cx="9222069" cy="2583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Espace réservé du contenu 11">
            <a:extLst>
              <a:ext uri="{FF2B5EF4-FFF2-40B4-BE49-F238E27FC236}">
                <a16:creationId xmlns="" xmlns:a16="http://schemas.microsoft.com/office/drawing/2014/main" id="{C94619F6-648E-4F2E-877F-E960F27BC4BD}"/>
              </a:ext>
            </a:extLst>
          </p:cNvPr>
          <p:cNvGraphicFramePr>
            <a:graphicFrameLocks/>
          </p:cNvGraphicFramePr>
          <p:nvPr>
            <p:extLst>
              <p:ext uri="{D42A27DB-BD31-4B8C-83A1-F6EECF244321}">
                <p14:modId xmlns:p14="http://schemas.microsoft.com/office/powerpoint/2010/main" val="2848658855"/>
              </p:ext>
            </p:extLst>
          </p:nvPr>
        </p:nvGraphicFramePr>
        <p:xfrm>
          <a:off x="1383412" y="3363001"/>
          <a:ext cx="8928005" cy="321920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654491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95FDB02-1862-454C-AA7A-B24782DA4A2F}"/>
              </a:ext>
            </a:extLst>
          </p:cNvPr>
          <p:cNvSpPr>
            <a:spLocks noGrp="1"/>
          </p:cNvSpPr>
          <p:nvPr>
            <p:ph type="title"/>
          </p:nvPr>
        </p:nvSpPr>
        <p:spPr>
          <a:xfrm>
            <a:off x="0" y="18762"/>
            <a:ext cx="12192000" cy="867930"/>
          </a:xfrm>
        </p:spPr>
        <p:txBody>
          <a:bodyPr>
            <a:noAutofit/>
          </a:bodyPr>
          <a:lstStyle/>
          <a:p>
            <a:r>
              <a:rPr lang="fr-FR" sz="2800" b="1" dirty="0">
                <a:solidFill>
                  <a:srgbClr val="4472C4"/>
                </a:solidFill>
              </a:rPr>
              <a:t>Estimation du temps de montage </a:t>
            </a:r>
            <a:r>
              <a:rPr lang="fr-FR" sz="2800" b="1" dirty="0" smtClean="0">
                <a:solidFill>
                  <a:srgbClr val="4472C4"/>
                </a:solidFill>
              </a:rPr>
              <a:t>avant </a:t>
            </a:r>
            <a:r>
              <a:rPr lang="fr-FR" sz="2800" b="1" dirty="0">
                <a:solidFill>
                  <a:srgbClr val="4472C4"/>
                </a:solidFill>
              </a:rPr>
              <a:t>et après l’identification des emplacements</a:t>
            </a:r>
          </a:p>
        </p:txBody>
      </p:sp>
      <p:graphicFrame>
        <p:nvGraphicFramePr>
          <p:cNvPr id="5" name="Graphique 4"/>
          <p:cNvGraphicFramePr/>
          <p:nvPr>
            <p:extLst>
              <p:ext uri="{D42A27DB-BD31-4B8C-83A1-F6EECF244321}">
                <p14:modId xmlns:p14="http://schemas.microsoft.com/office/powerpoint/2010/main" val="2665341038"/>
              </p:ext>
            </p:extLst>
          </p:nvPr>
        </p:nvGraphicFramePr>
        <p:xfrm>
          <a:off x="6229350" y="3642416"/>
          <a:ext cx="5477048" cy="3057643"/>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49" y="732128"/>
            <a:ext cx="9326881" cy="281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78672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1716BABF-CE4C-4E21-8C01-71F5D8EE7AE9}"/>
              </a:ext>
            </a:extLst>
          </p:cNvPr>
          <p:cNvSpPr>
            <a:spLocks noGrp="1"/>
          </p:cNvSpPr>
          <p:nvPr>
            <p:ph type="title"/>
          </p:nvPr>
        </p:nvSpPr>
        <p:spPr>
          <a:xfrm>
            <a:off x="4651662" y="238992"/>
            <a:ext cx="3048000" cy="1122218"/>
          </a:xfrm>
        </p:spPr>
        <p:txBody>
          <a:bodyPr/>
          <a:lstStyle/>
          <a:p>
            <a:r>
              <a:rPr lang="fr-FR" b="1" dirty="0">
                <a:solidFill>
                  <a:srgbClr val="4472C4"/>
                </a:solidFill>
              </a:rPr>
              <a:t>Sécurisation</a:t>
            </a:r>
            <a:r>
              <a:rPr lang="fr-FR" b="1" dirty="0"/>
              <a:t> </a:t>
            </a:r>
          </a:p>
        </p:txBody>
      </p:sp>
      <p:sp>
        <p:nvSpPr>
          <p:cNvPr id="3" name="Espace réservé du contenu 2">
            <a:extLst>
              <a:ext uri="{FF2B5EF4-FFF2-40B4-BE49-F238E27FC236}">
                <a16:creationId xmlns="" xmlns:a16="http://schemas.microsoft.com/office/drawing/2014/main" id="{3EC6665D-2D87-49EA-B84C-5568F8549356}"/>
              </a:ext>
            </a:extLst>
          </p:cNvPr>
          <p:cNvSpPr>
            <a:spLocks noGrp="1"/>
          </p:cNvSpPr>
          <p:nvPr>
            <p:ph idx="1"/>
          </p:nvPr>
        </p:nvSpPr>
        <p:spPr>
          <a:xfrm>
            <a:off x="280554" y="2230870"/>
            <a:ext cx="11637818" cy="3515302"/>
          </a:xfrm>
        </p:spPr>
        <p:txBody>
          <a:bodyPr>
            <a:normAutofit/>
          </a:bodyPr>
          <a:lstStyle/>
          <a:p>
            <a:pPr marL="0" indent="0">
              <a:buNone/>
            </a:pPr>
            <a:r>
              <a:rPr lang="fr-FR" sz="2400" dirty="0"/>
              <a:t>Perte de temps et stress sur la recherche d’outil : </a:t>
            </a:r>
            <a:r>
              <a:rPr lang="fr-FR" sz="2400" dirty="0" smtClean="0"/>
              <a:t/>
            </a:r>
            <a:br>
              <a:rPr lang="fr-FR" sz="2400" dirty="0" smtClean="0"/>
            </a:br>
            <a:r>
              <a:rPr lang="fr-FR" sz="2400" dirty="0" smtClean="0"/>
              <a:t>1h </a:t>
            </a:r>
            <a:r>
              <a:rPr lang="fr-FR" sz="2400" dirty="0"/>
              <a:t>* 20 jours * 2 équipes = </a:t>
            </a:r>
            <a:r>
              <a:rPr lang="fr-FR" sz="2400" dirty="0">
                <a:solidFill>
                  <a:srgbClr val="FF0000"/>
                </a:solidFill>
              </a:rPr>
              <a:t>40 heures /mois</a:t>
            </a:r>
          </a:p>
          <a:p>
            <a:pPr marL="0" indent="0">
              <a:buNone/>
            </a:pPr>
            <a:endParaRPr lang="fr-FR" sz="2400" dirty="0">
              <a:solidFill>
                <a:srgbClr val="FF0000"/>
              </a:solidFill>
            </a:endParaRPr>
          </a:p>
          <a:p>
            <a:pPr marL="0" indent="0">
              <a:buNone/>
            </a:pPr>
            <a:r>
              <a:rPr lang="fr-FR" sz="2400" dirty="0"/>
              <a:t>L’atelier est dans la démarche de qualité, sécurité, respect des délais pour nos clients</a:t>
            </a:r>
          </a:p>
          <a:p>
            <a:pPr marL="0" indent="0">
              <a:buNone/>
            </a:pPr>
            <a:endParaRPr lang="fr-FR" sz="2400" dirty="0">
              <a:solidFill>
                <a:srgbClr val="FF0000"/>
              </a:solidFill>
            </a:endParaRPr>
          </a:p>
          <a:p>
            <a:pPr marL="0" indent="0">
              <a:buNone/>
            </a:pPr>
            <a:r>
              <a:rPr lang="fr-FR" sz="2400" dirty="0"/>
              <a:t>Tous les jours réunion avec l’A R P</a:t>
            </a:r>
          </a:p>
          <a:p>
            <a:pPr marL="0" indent="0">
              <a:buNone/>
            </a:pPr>
            <a:r>
              <a:rPr lang="fr-FR" sz="2400" dirty="0">
                <a:solidFill>
                  <a:srgbClr val="FF0000"/>
                </a:solidFill>
              </a:rPr>
              <a:t/>
            </a:r>
            <a:br>
              <a:rPr lang="fr-FR" sz="2400" dirty="0">
                <a:solidFill>
                  <a:srgbClr val="FF0000"/>
                </a:solidFill>
              </a:rPr>
            </a:br>
            <a:r>
              <a:rPr lang="fr-FR" sz="2400" dirty="0"/>
              <a:t>Formation d’un opérateur </a:t>
            </a:r>
            <a:r>
              <a:rPr lang="fr-FR" sz="2400" dirty="0" smtClean="0"/>
              <a:t>régleur</a:t>
            </a:r>
            <a:endParaRPr lang="fr-FR" sz="2400" dirty="0"/>
          </a:p>
        </p:txBody>
      </p:sp>
      <p:pic>
        <p:nvPicPr>
          <p:cNvPr id="4" name="Picture 90" descr="ANd9GcT4m5z75VDY0JyrhMwORgH_TyAmOr7Evod2SKemhguq9gVdsX6J">
            <a:extLst>
              <a:ext uri="{FF2B5EF4-FFF2-40B4-BE49-F238E27FC236}">
                <a16:creationId xmlns="" xmlns:a16="http://schemas.microsoft.com/office/drawing/2014/main" id="{7AF87D92-61BB-43E2-A73D-198A9931885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027482" y="427990"/>
            <a:ext cx="1597025" cy="1397635"/>
          </a:xfrm>
          <a:prstGeom prst="rect">
            <a:avLst/>
          </a:prstGeom>
          <a:noFill/>
          <a:ln>
            <a:noFill/>
          </a:ln>
          <a:extLst/>
        </p:spPr>
      </p:pic>
    </p:spTree>
    <p:extLst>
      <p:ext uri="{BB962C8B-B14F-4D97-AF65-F5344CB8AC3E}">
        <p14:creationId xmlns:p14="http://schemas.microsoft.com/office/powerpoint/2010/main" val="10680481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 xmlns:a16="http://schemas.microsoft.com/office/drawing/2014/main" id="{CA6C7C36-087C-4EDA-B13E-2BB2D03D2A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4681" y="1115921"/>
            <a:ext cx="8882396" cy="5840730"/>
          </a:xfrm>
          <a:prstGeom prst="rect">
            <a:avLst/>
          </a:prstGeom>
        </p:spPr>
      </p:pic>
      <p:sp>
        <p:nvSpPr>
          <p:cNvPr id="2" name="Titre 1">
            <a:extLst>
              <a:ext uri="{FF2B5EF4-FFF2-40B4-BE49-F238E27FC236}">
                <a16:creationId xmlns="" xmlns:a16="http://schemas.microsoft.com/office/drawing/2014/main" id="{289AC119-9DC4-412A-9EDD-E557DFB8086F}"/>
              </a:ext>
            </a:extLst>
          </p:cNvPr>
          <p:cNvSpPr>
            <a:spLocks noGrp="1" noChangeAspect="1"/>
          </p:cNvSpPr>
          <p:nvPr>
            <p:ph type="title"/>
          </p:nvPr>
        </p:nvSpPr>
        <p:spPr>
          <a:xfrm>
            <a:off x="2963604" y="78857"/>
            <a:ext cx="5582923" cy="701731"/>
          </a:xfrm>
        </p:spPr>
        <p:txBody>
          <a:bodyPr wrap="square">
            <a:spAutoFit/>
          </a:bodyPr>
          <a:lstStyle/>
          <a:p>
            <a:r>
              <a:rPr lang="fr-FR" altLang="fr-FR" b="1" dirty="0">
                <a:solidFill>
                  <a:srgbClr val="4472C4"/>
                </a:solidFill>
                <a:ea typeface="Times New Roman" panose="02020603050405020304" pitchFamily="18" charset="0"/>
                <a:cs typeface="Arial" panose="020B0604020202020204" pitchFamily="34" charset="0"/>
              </a:rPr>
              <a:t>Diagramme d’ISHIKAWA</a:t>
            </a:r>
            <a:endParaRPr lang="fr-FR" b="1" dirty="0">
              <a:solidFill>
                <a:srgbClr val="4472C4"/>
              </a:solidFill>
            </a:endParaRPr>
          </a:p>
        </p:txBody>
      </p:sp>
      <p:cxnSp>
        <p:nvCxnSpPr>
          <p:cNvPr id="38" name="Connecteur : en arc 37">
            <a:extLst>
              <a:ext uri="{FF2B5EF4-FFF2-40B4-BE49-F238E27FC236}">
                <a16:creationId xmlns="" xmlns:a16="http://schemas.microsoft.com/office/drawing/2014/main" id="{2D97312B-B67A-4D86-B84B-CB9D986780B7}"/>
              </a:ext>
            </a:extLst>
          </p:cNvPr>
          <p:cNvCxnSpPr>
            <a:cxnSpLocks/>
          </p:cNvCxnSpPr>
          <p:nvPr/>
        </p:nvCxnSpPr>
        <p:spPr>
          <a:xfrm rot="10800000" flipV="1">
            <a:off x="5541500" y="819319"/>
            <a:ext cx="3005027" cy="593203"/>
          </a:xfrm>
          <a:prstGeom prst="curvedConnector3">
            <a:avLst>
              <a:gd name="adj1" fmla="val 97545"/>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 xmlns:a16="http://schemas.microsoft.com/office/drawing/2014/main" id="{1685FE98-425D-47A0-BFE1-F7C06B612BD2}"/>
              </a:ext>
            </a:extLst>
          </p:cNvPr>
          <p:cNvSpPr/>
          <p:nvPr/>
        </p:nvSpPr>
        <p:spPr>
          <a:xfrm>
            <a:off x="8430016" y="688635"/>
            <a:ext cx="3062176" cy="26136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50000"/>
                  </a:schemeClr>
                </a:solidFill>
                <a:latin typeface="Arial" panose="020B0604020202020204" pitchFamily="34" charset="0"/>
                <a:cs typeface="Arial" panose="020B0604020202020204" pitchFamily="34" charset="0"/>
              </a:rPr>
              <a:t>Etude la branche Méthode</a:t>
            </a:r>
            <a:endParaRPr lang="fr-FR" dirty="0">
              <a:solidFill>
                <a:schemeClr val="accent1">
                  <a:lumMod val="50000"/>
                </a:schemeClr>
              </a:solidFill>
            </a:endParaRPr>
          </a:p>
        </p:txBody>
      </p:sp>
    </p:spTree>
    <p:extLst>
      <p:ext uri="{BB962C8B-B14F-4D97-AF65-F5344CB8AC3E}">
        <p14:creationId xmlns:p14="http://schemas.microsoft.com/office/powerpoint/2010/main" val="380755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61D207E-3607-4F94-B134-66890DADB4C1}"/>
              </a:ext>
            </a:extLst>
          </p:cNvPr>
          <p:cNvSpPr>
            <a:spLocks noGrp="1"/>
          </p:cNvSpPr>
          <p:nvPr>
            <p:ph type="title"/>
          </p:nvPr>
        </p:nvSpPr>
        <p:spPr>
          <a:xfrm>
            <a:off x="2932956" y="104014"/>
            <a:ext cx="5789221" cy="925875"/>
          </a:xfrm>
        </p:spPr>
        <p:txBody>
          <a:bodyPr/>
          <a:lstStyle/>
          <a:p>
            <a:r>
              <a:rPr lang="fr-FR" b="1" dirty="0">
                <a:solidFill>
                  <a:srgbClr val="4472C4"/>
                </a:solidFill>
              </a:rPr>
              <a:t>Méthode des 5 Pourquoi</a:t>
            </a:r>
          </a:p>
        </p:txBody>
      </p:sp>
      <p:sp>
        <p:nvSpPr>
          <p:cNvPr id="4" name="Zone de texte 2">
            <a:extLst>
              <a:ext uri="{FF2B5EF4-FFF2-40B4-BE49-F238E27FC236}">
                <a16:creationId xmlns="" xmlns:a16="http://schemas.microsoft.com/office/drawing/2014/main" id="{9132C023-D8C5-486F-8C16-C48F54831553}"/>
              </a:ext>
            </a:extLst>
          </p:cNvPr>
          <p:cNvSpPr txBox="1">
            <a:spLocks noGrp="1" noChangeArrowheads="1"/>
          </p:cNvSpPr>
          <p:nvPr>
            <p:ph idx="1"/>
          </p:nvPr>
        </p:nvSpPr>
        <p:spPr bwMode="auto">
          <a:xfrm>
            <a:off x="2424109" y="1470025"/>
            <a:ext cx="3002973" cy="504824"/>
          </a:xfrm>
          <a:prstGeom prst="rect">
            <a:avLst/>
          </a:prstGeom>
          <a:solidFill>
            <a:srgbClr val="FFFFFF"/>
          </a:solidFill>
          <a:ln w="38100">
            <a:solidFill>
              <a:schemeClr val="tx1"/>
            </a:solidFill>
            <a:miter lim="800000"/>
            <a:headEnd/>
            <a:tailEnd/>
          </a:ln>
        </p:spPr>
        <p:txBody>
          <a:bodyPr rot="0" vert="horz" wrap="square" lIns="91440" tIns="45720" rIns="91440" bIns="45720" anchor="t" anchorCtr="0">
            <a:noAutofit/>
          </a:bodyPr>
          <a:lstStyle/>
          <a:p>
            <a:pPr marL="0" indent="0" algn="ctr">
              <a:lnSpc>
                <a:spcPct val="115000"/>
              </a:lnSpc>
              <a:spcAft>
                <a:spcPts val="1000"/>
              </a:spcAft>
              <a:buNone/>
            </a:pPr>
            <a:r>
              <a:rPr lang="fr-FR" sz="2000" b="1" dirty="0">
                <a:solidFill>
                  <a:srgbClr val="5B9BD5"/>
                </a:solidFill>
                <a:effectLst/>
                <a:latin typeface="Calibri" panose="020F0502020204030204" pitchFamily="34" charset="0"/>
                <a:ea typeface="Times New Roman" panose="02020603050405020304" pitchFamily="18" charset="0"/>
                <a:cs typeface="Calibri" panose="020F0502020204030204" pitchFamily="34" charset="0"/>
              </a:rPr>
              <a:t>Problème de METHODE</a:t>
            </a:r>
            <a:endParaRPr lang="fr-FR" sz="2000" dirty="0">
              <a:effectLst/>
              <a:latin typeface="Calibri" panose="020F0502020204030204" pitchFamily="34" charset="0"/>
              <a:ea typeface="Times New Roman" panose="02020603050405020304" pitchFamily="18" charset="0"/>
              <a:cs typeface="Calibri" panose="020F0502020204030204" pitchFamily="34" charset="0"/>
            </a:endParaRPr>
          </a:p>
        </p:txBody>
      </p:sp>
      <p:cxnSp>
        <p:nvCxnSpPr>
          <p:cNvPr id="5" name="Connecteur droit avec flèche 4">
            <a:extLst>
              <a:ext uri="{FF2B5EF4-FFF2-40B4-BE49-F238E27FC236}">
                <a16:creationId xmlns="" xmlns:a16="http://schemas.microsoft.com/office/drawing/2014/main" id="{EFBDC512-A03C-407B-B9ED-86566C488065}"/>
              </a:ext>
            </a:extLst>
          </p:cNvPr>
          <p:cNvCxnSpPr/>
          <p:nvPr/>
        </p:nvCxnSpPr>
        <p:spPr>
          <a:xfrm flipH="1">
            <a:off x="2369125" y="2014681"/>
            <a:ext cx="733425" cy="504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 xmlns:a16="http://schemas.microsoft.com/office/drawing/2014/main" id="{41EA9CC9-7625-47ED-A507-B75CE6745A40}"/>
              </a:ext>
            </a:extLst>
          </p:cNvPr>
          <p:cNvCxnSpPr/>
          <p:nvPr/>
        </p:nvCxnSpPr>
        <p:spPr>
          <a:xfrm>
            <a:off x="4684132" y="1986972"/>
            <a:ext cx="742950" cy="552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0" name="Diagramme 9">
            <a:extLst>
              <a:ext uri="{FF2B5EF4-FFF2-40B4-BE49-F238E27FC236}">
                <a16:creationId xmlns="" xmlns:a16="http://schemas.microsoft.com/office/drawing/2014/main" id="{7F7272D1-6AA3-47A1-961E-88080E5103F2}"/>
              </a:ext>
            </a:extLst>
          </p:cNvPr>
          <p:cNvGraphicFramePr/>
          <p:nvPr>
            <p:extLst>
              <p:ext uri="{D42A27DB-BD31-4B8C-83A1-F6EECF244321}">
                <p14:modId xmlns:p14="http://schemas.microsoft.com/office/powerpoint/2010/main" val="1296751997"/>
              </p:ext>
            </p:extLst>
          </p:nvPr>
        </p:nvGraphicFramePr>
        <p:xfrm>
          <a:off x="568036" y="2559338"/>
          <a:ext cx="3151475" cy="3633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me 13">
            <a:extLst>
              <a:ext uri="{FF2B5EF4-FFF2-40B4-BE49-F238E27FC236}">
                <a16:creationId xmlns="" xmlns:a16="http://schemas.microsoft.com/office/drawing/2014/main" id="{5D82F905-7B7E-4B88-876D-EC7FCBE26233}"/>
              </a:ext>
            </a:extLst>
          </p:cNvPr>
          <p:cNvGraphicFramePr/>
          <p:nvPr>
            <p:extLst>
              <p:ext uri="{D42A27DB-BD31-4B8C-83A1-F6EECF244321}">
                <p14:modId xmlns:p14="http://schemas.microsoft.com/office/powerpoint/2010/main" val="2158079558"/>
              </p:ext>
            </p:extLst>
          </p:nvPr>
        </p:nvGraphicFramePr>
        <p:xfrm>
          <a:off x="4326081" y="2539422"/>
          <a:ext cx="3002972" cy="36336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4" name="Rectangle 17"/>
          <p:cNvSpPr>
            <a:spLocks noChangeArrowheads="1"/>
          </p:cNvSpPr>
          <p:nvPr/>
        </p:nvSpPr>
        <p:spPr bwMode="auto">
          <a:xfrm>
            <a:off x="8666018" y="658610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5" name="Rectangle 24"/>
          <p:cNvSpPr/>
          <p:nvPr/>
        </p:nvSpPr>
        <p:spPr>
          <a:xfrm>
            <a:off x="9111343" y="1676127"/>
            <a:ext cx="2192853" cy="338554"/>
          </a:xfrm>
          <a:prstGeom prst="rect">
            <a:avLst/>
          </a:prstGeom>
          <a:noFill/>
          <a:ln>
            <a:solidFill>
              <a:schemeClr val="accent1"/>
            </a:solidFill>
          </a:ln>
        </p:spPr>
        <p:txBody>
          <a:bodyPr wrap="square">
            <a:spAutoFit/>
          </a:bodyPr>
          <a:lstStyle/>
          <a:p>
            <a:r>
              <a:rPr lang="fr-FR" sz="1600" b="1" dirty="0">
                <a:solidFill>
                  <a:schemeClr val="accent1">
                    <a:lumMod val="60000"/>
                    <a:lumOff val="40000"/>
                  </a:schemeClr>
                </a:solidFill>
                <a:latin typeface="Arial" panose="020B0604020202020204" pitchFamily="34" charset="0"/>
                <a:ea typeface="Times New Roman" panose="02020603050405020304" pitchFamily="18" charset="0"/>
              </a:rPr>
              <a:t>Gestion OF par N+1</a:t>
            </a:r>
            <a:endParaRPr lang="fr-FR" sz="1600" b="1" dirty="0">
              <a:solidFill>
                <a:schemeClr val="accent1">
                  <a:lumMod val="60000"/>
                  <a:lumOff val="40000"/>
                </a:schemeClr>
              </a:solidFill>
            </a:endParaRPr>
          </a:p>
        </p:txBody>
      </p:sp>
      <p:sp>
        <p:nvSpPr>
          <p:cNvPr id="3" name="Rectangle 2">
            <a:extLst>
              <a:ext uri="{FF2B5EF4-FFF2-40B4-BE49-F238E27FC236}">
                <a16:creationId xmlns="" xmlns:a16="http://schemas.microsoft.com/office/drawing/2014/main" id="{14C9E661-BD81-483E-979E-DF8B179372EC}"/>
              </a:ext>
            </a:extLst>
          </p:cNvPr>
          <p:cNvSpPr>
            <a:spLocks noChangeArrowheads="1"/>
          </p:cNvSpPr>
          <p:nvPr/>
        </p:nvSpPr>
        <p:spPr bwMode="auto">
          <a:xfrm>
            <a:off x="9111343" y="251950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13" name="Diagramme 12">
            <a:extLst>
              <a:ext uri="{FF2B5EF4-FFF2-40B4-BE49-F238E27FC236}">
                <a16:creationId xmlns="" xmlns:a16="http://schemas.microsoft.com/office/drawing/2014/main" id="{7A10CB11-B430-4097-AE84-D1D4DA890A95}"/>
              </a:ext>
            </a:extLst>
          </p:cNvPr>
          <p:cNvGraphicFramePr/>
          <p:nvPr>
            <p:extLst>
              <p:ext uri="{D42A27DB-BD31-4B8C-83A1-F6EECF244321}">
                <p14:modId xmlns:p14="http://schemas.microsoft.com/office/powerpoint/2010/main" val="3134836134"/>
              </p:ext>
            </p:extLst>
          </p:nvPr>
        </p:nvGraphicFramePr>
        <p:xfrm>
          <a:off x="9111343" y="2519506"/>
          <a:ext cx="2181225" cy="193357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8414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300"/>
                            </p:stCondLst>
                            <p:childTnLst>
                              <p:par>
                                <p:cTn id="8" presetID="1" presetClass="entr" presetSubtype="0" fill="hold" grpId="0" nodeType="afterEffect">
                                  <p:stCondLst>
                                    <p:cond delay="50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Graphic spid="13"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835" y="4884748"/>
            <a:ext cx="7829983" cy="151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a:extLst>
              <a:ext uri="{FF2B5EF4-FFF2-40B4-BE49-F238E27FC236}">
                <a16:creationId xmlns="" xmlns:a16="http://schemas.microsoft.com/office/drawing/2014/main" id="{0D3DA1BF-4A1E-4218-9967-5B703E2DBAB6}"/>
              </a:ext>
            </a:extLst>
          </p:cNvPr>
          <p:cNvSpPr>
            <a:spLocks noGrp="1"/>
          </p:cNvSpPr>
          <p:nvPr>
            <p:ph type="title"/>
          </p:nvPr>
        </p:nvSpPr>
        <p:spPr>
          <a:xfrm>
            <a:off x="3931920" y="79959"/>
            <a:ext cx="3611880" cy="505064"/>
          </a:xfrm>
        </p:spPr>
        <p:txBody>
          <a:bodyPr>
            <a:noAutofit/>
          </a:bodyPr>
          <a:lstStyle/>
          <a:p>
            <a:pPr algn="ctr"/>
            <a:r>
              <a:rPr lang="fr-FR" b="1" dirty="0">
                <a:solidFill>
                  <a:schemeClr val="accent1"/>
                </a:solidFill>
              </a:rPr>
              <a:t>5S </a:t>
            </a:r>
            <a:r>
              <a:rPr lang="fr-FR" b="1" dirty="0" smtClean="0">
                <a:solidFill>
                  <a:schemeClr val="accent1"/>
                </a:solidFill>
              </a:rPr>
              <a:t>priorisations</a:t>
            </a:r>
            <a:endParaRPr lang="fr-FR" b="1" dirty="0">
              <a:solidFill>
                <a:schemeClr val="accent1"/>
              </a:solidFill>
            </a:endParaRPr>
          </a:p>
        </p:txBody>
      </p:sp>
      <p:sp>
        <p:nvSpPr>
          <p:cNvPr id="4" name="ZoneTexte 3">
            <a:extLst>
              <a:ext uri="{FF2B5EF4-FFF2-40B4-BE49-F238E27FC236}">
                <a16:creationId xmlns="" xmlns:a16="http://schemas.microsoft.com/office/drawing/2014/main" id="{F8ADB555-F9EF-40BC-9144-71D06E074E39}"/>
              </a:ext>
            </a:extLst>
          </p:cNvPr>
          <p:cNvSpPr txBox="1"/>
          <p:nvPr/>
        </p:nvSpPr>
        <p:spPr>
          <a:xfrm>
            <a:off x="189782" y="501856"/>
            <a:ext cx="3742138" cy="369332"/>
          </a:xfrm>
          <a:prstGeom prst="rect">
            <a:avLst/>
          </a:prstGeom>
          <a:noFill/>
        </p:spPr>
        <p:txBody>
          <a:bodyPr wrap="square" rtlCol="0">
            <a:spAutoFit/>
          </a:bodyPr>
          <a:lstStyle/>
          <a:p>
            <a:pPr algn="ctr"/>
            <a:r>
              <a:rPr lang="fr-FR" b="1" u="sng" dirty="0"/>
              <a:t>Priorités étagères outils équipement</a:t>
            </a:r>
            <a:endParaRPr lang="fr-FR" u="sng"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835" y="1090721"/>
            <a:ext cx="7832001" cy="337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89782" y="810908"/>
            <a:ext cx="6990336" cy="340093"/>
          </a:xfrm>
          <a:prstGeom prst="rect">
            <a:avLst/>
          </a:prstGeom>
        </p:spPr>
        <p:txBody>
          <a:bodyPr wrap="square">
            <a:spAutoFit/>
          </a:bodyPr>
          <a:lstStyle/>
          <a:p>
            <a:pPr indent="449580" algn="just">
              <a:lnSpc>
                <a:spcPct val="115000"/>
              </a:lnSpc>
              <a:spcAft>
                <a:spcPts val="0"/>
              </a:spcAft>
            </a:pPr>
            <a:r>
              <a:rPr lang="fr-FR" sz="1400" dirty="0">
                <a:latin typeface="Arial" panose="020B0604020202020204" pitchFamily="34" charset="0"/>
                <a:ea typeface="Times New Roman" panose="02020603050405020304" pitchFamily="18" charset="0"/>
                <a:cs typeface="Calibri" panose="020F0502020204030204" pitchFamily="34" charset="0"/>
              </a:rPr>
              <a:t>Une priorisation est appliquée par des valeurs de 1 à 5 (1 faible, 5 important)</a:t>
            </a:r>
            <a:endParaRPr lang="fr-FR" sz="14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5" name="Rectangle 4"/>
          <p:cNvSpPr/>
          <p:nvPr/>
        </p:nvSpPr>
        <p:spPr>
          <a:xfrm>
            <a:off x="378835" y="4700082"/>
            <a:ext cx="2747785" cy="369332"/>
          </a:xfrm>
          <a:prstGeom prst="rect">
            <a:avLst/>
          </a:prstGeom>
        </p:spPr>
        <p:txBody>
          <a:bodyPr wrap="square">
            <a:spAutoFit/>
          </a:bodyPr>
          <a:lstStyle/>
          <a:p>
            <a:pPr algn="ctr"/>
            <a:r>
              <a:rPr lang="fr-FR" b="1" u="sng" dirty="0"/>
              <a:t>Choix des priorités sécurité</a:t>
            </a:r>
            <a:endParaRPr lang="fr-FR" u="sng" dirty="0"/>
          </a:p>
        </p:txBody>
      </p:sp>
    </p:spTree>
    <p:extLst>
      <p:ext uri="{BB962C8B-B14F-4D97-AF65-F5344CB8AC3E}">
        <p14:creationId xmlns:p14="http://schemas.microsoft.com/office/powerpoint/2010/main" val="22455367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5685470-78F4-4681-ACA9-0DB93E91231A}"/>
              </a:ext>
            </a:extLst>
          </p:cNvPr>
          <p:cNvSpPr>
            <a:spLocks noGrp="1"/>
          </p:cNvSpPr>
          <p:nvPr>
            <p:ph type="title"/>
          </p:nvPr>
        </p:nvSpPr>
        <p:spPr>
          <a:xfrm>
            <a:off x="4617027" y="135082"/>
            <a:ext cx="2531919" cy="684356"/>
          </a:xfrm>
        </p:spPr>
        <p:txBody>
          <a:bodyPr>
            <a:normAutofit/>
          </a:bodyPr>
          <a:lstStyle/>
          <a:p>
            <a:pPr algn="ctr"/>
            <a:r>
              <a:rPr lang="fr-FR" sz="4000" b="1" dirty="0" smtClean="0">
                <a:solidFill>
                  <a:schemeClr val="accent1"/>
                </a:solidFill>
              </a:rPr>
              <a:t>SOMMAIRE</a:t>
            </a:r>
            <a:endParaRPr lang="fr-FR" sz="4000" b="1" dirty="0">
              <a:solidFill>
                <a:schemeClr val="accent1"/>
              </a:solidFill>
            </a:endParaRPr>
          </a:p>
        </p:txBody>
      </p:sp>
      <p:sp>
        <p:nvSpPr>
          <p:cNvPr id="3" name="Espace réservé du contenu 2">
            <a:extLst>
              <a:ext uri="{FF2B5EF4-FFF2-40B4-BE49-F238E27FC236}">
                <a16:creationId xmlns="" xmlns:a16="http://schemas.microsoft.com/office/drawing/2014/main" id="{4B023DA3-7010-4A1E-842E-7A858E1DDCC9}"/>
              </a:ext>
            </a:extLst>
          </p:cNvPr>
          <p:cNvSpPr>
            <a:spLocks noGrp="1"/>
          </p:cNvSpPr>
          <p:nvPr>
            <p:ph idx="1"/>
          </p:nvPr>
        </p:nvSpPr>
        <p:spPr>
          <a:xfrm>
            <a:off x="862444" y="1101437"/>
            <a:ext cx="7325592" cy="4351338"/>
          </a:xfrm>
        </p:spPr>
        <p:txBody>
          <a:bodyPr>
            <a:normAutofit/>
          </a:bodyPr>
          <a:lstStyle/>
          <a:p>
            <a:r>
              <a:rPr lang="fr-FR" sz="1800" dirty="0"/>
              <a:t>Présence de SICAME en </a:t>
            </a:r>
            <a:r>
              <a:rPr lang="fr-FR" sz="1800" dirty="0" smtClean="0"/>
              <a:t>France				3</a:t>
            </a:r>
          </a:p>
          <a:p>
            <a:r>
              <a:rPr lang="fr-FR" sz="1800" dirty="0" smtClean="0"/>
              <a:t>L’entreprise SICAME Pompadour				4</a:t>
            </a:r>
          </a:p>
          <a:p>
            <a:r>
              <a:rPr lang="fr-FR" sz="1800" dirty="0" smtClean="0">
                <a:ea typeface="Times New Roman" panose="02020603050405020304" pitchFamily="18" charset="0"/>
                <a:cs typeface="Calibri" panose="020F0502020204030204" pitchFamily="34" charset="0"/>
              </a:rPr>
              <a:t>Certifications SICAME					5</a:t>
            </a:r>
          </a:p>
          <a:p>
            <a:r>
              <a:rPr lang="fr-FR" sz="1800" dirty="0">
                <a:ea typeface="Times New Roman" panose="02020603050405020304" pitchFamily="18" charset="0"/>
                <a:cs typeface="Calibri" panose="020F0502020204030204" pitchFamily="34" charset="0"/>
              </a:rPr>
              <a:t>Ma carrière </a:t>
            </a:r>
            <a:r>
              <a:rPr lang="fr-FR" sz="1800" dirty="0" smtClean="0">
                <a:ea typeface="Times New Roman" panose="02020603050405020304" pitchFamily="18" charset="0"/>
                <a:cs typeface="Calibri" panose="020F0502020204030204" pitchFamily="34" charset="0"/>
              </a:rPr>
              <a:t>professionnelle				6</a:t>
            </a:r>
          </a:p>
          <a:p>
            <a:r>
              <a:rPr lang="fr-FR" sz="1800" dirty="0">
                <a:ea typeface="Times New Roman" panose="02020603050405020304" pitchFamily="18" charset="0"/>
                <a:cs typeface="Calibri" panose="020F0502020204030204" pitchFamily="34" charset="0"/>
              </a:rPr>
              <a:t>Organigramme SICAME service des </a:t>
            </a:r>
            <a:r>
              <a:rPr lang="fr-FR" sz="1800" dirty="0" smtClean="0">
                <a:ea typeface="Times New Roman" panose="02020603050405020304" pitchFamily="18" charset="0"/>
                <a:cs typeface="Calibri" panose="020F0502020204030204" pitchFamily="34" charset="0"/>
              </a:rPr>
              <a:t>Presses			7</a:t>
            </a:r>
          </a:p>
          <a:p>
            <a:r>
              <a:rPr lang="fr-FR" sz="1800" dirty="0">
                <a:ea typeface="Times New Roman" panose="02020603050405020304" pitchFamily="18" charset="0"/>
                <a:cs typeface="Calibri" panose="020F0502020204030204" pitchFamily="34" charset="0"/>
              </a:rPr>
              <a:t>Organigramme composition service des </a:t>
            </a:r>
            <a:r>
              <a:rPr lang="fr-FR" sz="1800" dirty="0" smtClean="0">
                <a:ea typeface="Times New Roman" panose="02020603050405020304" pitchFamily="18" charset="0"/>
                <a:cs typeface="Calibri" panose="020F0502020204030204" pitchFamily="34" charset="0"/>
              </a:rPr>
              <a:t>Presses		8</a:t>
            </a:r>
          </a:p>
          <a:p>
            <a:r>
              <a:rPr lang="fr-FR" sz="1800" dirty="0">
                <a:ea typeface="Times New Roman" panose="02020603050405020304" pitchFamily="18" charset="0"/>
              </a:rPr>
              <a:t>Mes </a:t>
            </a:r>
            <a:r>
              <a:rPr lang="fr-FR" sz="1800" dirty="0" smtClean="0">
                <a:ea typeface="Times New Roman" panose="02020603050405020304" pitchFamily="18" charset="0"/>
              </a:rPr>
              <a:t>missions						9</a:t>
            </a:r>
          </a:p>
          <a:p>
            <a:r>
              <a:rPr lang="fr-FR" sz="1800" dirty="0" smtClean="0">
                <a:ea typeface="Times New Roman" panose="02020603050405020304" pitchFamily="18" charset="0"/>
              </a:rPr>
              <a:t>Projet</a:t>
            </a:r>
            <a:r>
              <a:rPr lang="fr-FR" sz="1800" dirty="0">
                <a:ea typeface="Times New Roman" panose="02020603050405020304" pitchFamily="18" charset="0"/>
              </a:rPr>
              <a:t>						</a:t>
            </a:r>
            <a:r>
              <a:rPr lang="fr-FR" sz="1800" dirty="0" smtClean="0">
                <a:ea typeface="Times New Roman" panose="02020603050405020304" pitchFamily="18" charset="0"/>
              </a:rPr>
              <a:t>	10</a:t>
            </a:r>
          </a:p>
          <a:p>
            <a:r>
              <a:rPr lang="fr-FR" sz="1800" dirty="0" smtClean="0">
                <a:ea typeface="Times New Roman" panose="02020603050405020304" pitchFamily="18" charset="0"/>
              </a:rPr>
              <a:t>Bilan financier						31</a:t>
            </a:r>
          </a:p>
          <a:p>
            <a:r>
              <a:rPr lang="fr-FR" sz="1800" dirty="0" smtClean="0">
                <a:ea typeface="Times New Roman" panose="02020603050405020304" pitchFamily="18" charset="0"/>
              </a:rPr>
              <a:t>Conclusion						33</a:t>
            </a:r>
          </a:p>
          <a:p>
            <a:r>
              <a:rPr lang="fr-FR" sz="1800" dirty="0" smtClean="0">
                <a:ea typeface="Times New Roman" panose="02020603050405020304" pitchFamily="18" charset="0"/>
              </a:rPr>
              <a:t>Remerciements 						34</a:t>
            </a:r>
          </a:p>
          <a:p>
            <a:endParaRPr lang="fr-FR" sz="1800" dirty="0">
              <a:solidFill>
                <a:schemeClr val="accent1"/>
              </a:solidFill>
              <a:ea typeface="Times New Roman" panose="02020603050405020304" pitchFamily="18" charset="0"/>
            </a:endParaRPr>
          </a:p>
          <a:p>
            <a:endParaRPr lang="fr-FR" sz="1800" dirty="0" smtClean="0">
              <a:solidFill>
                <a:schemeClr val="accent1"/>
              </a:solidFill>
              <a:ea typeface="Times New Roman" panose="02020603050405020304" pitchFamily="18" charset="0"/>
            </a:endParaRPr>
          </a:p>
          <a:p>
            <a:endParaRPr lang="fr-FR" sz="1800" dirty="0">
              <a:solidFill>
                <a:schemeClr val="accent1"/>
              </a:solidFill>
              <a:ea typeface="Times New Roman" panose="02020603050405020304" pitchFamily="18" charset="0"/>
            </a:endParaRPr>
          </a:p>
          <a:p>
            <a:endParaRPr lang="fr-FR" sz="1800" dirty="0">
              <a:solidFill>
                <a:schemeClr val="accent1"/>
              </a:solidFill>
              <a:ea typeface="Times New Roman" panose="02020603050405020304" pitchFamily="18" charset="0"/>
            </a:endParaRPr>
          </a:p>
          <a:p>
            <a:endParaRPr lang="fr-FR" sz="1800" dirty="0">
              <a:solidFill>
                <a:schemeClr val="accent1"/>
              </a:solidFill>
              <a:ea typeface="Times New Roman" panose="02020603050405020304" pitchFamily="18" charset="0"/>
            </a:endParaRPr>
          </a:p>
          <a:p>
            <a:endParaRPr lang="fr-FR" sz="1800" dirty="0">
              <a:solidFill>
                <a:schemeClr val="accent1"/>
              </a:solidFill>
              <a:ea typeface="Times New Roman" panose="02020603050405020304" pitchFamily="18" charset="0"/>
            </a:endParaRPr>
          </a:p>
          <a:p>
            <a:endParaRPr lang="fr-FR" sz="1800" dirty="0" smtClean="0">
              <a:solidFill>
                <a:schemeClr val="accent1"/>
              </a:solidFill>
              <a:ea typeface="Times New Roman" panose="02020603050405020304" pitchFamily="18" charset="0"/>
            </a:endParaRPr>
          </a:p>
          <a:p>
            <a:endParaRPr lang="fr-FR" sz="1800" dirty="0">
              <a:solidFill>
                <a:schemeClr val="accent1"/>
              </a:solidFill>
            </a:endParaRPr>
          </a:p>
          <a:p>
            <a:endParaRPr lang="fr-FR" sz="1800" dirty="0">
              <a:solidFill>
                <a:schemeClr val="accent1"/>
              </a:solidFill>
            </a:endParaRPr>
          </a:p>
          <a:p>
            <a:endParaRPr lang="fr-FR" sz="1800" dirty="0" smtClean="0">
              <a:solidFill>
                <a:schemeClr val="accent1"/>
              </a:solidFill>
              <a:ea typeface="Times New Roman" panose="02020603050405020304" pitchFamily="18" charset="0"/>
              <a:cs typeface="Calibri" panose="020F0502020204030204" pitchFamily="34" charset="0"/>
            </a:endParaRPr>
          </a:p>
          <a:p>
            <a:endParaRPr lang="fr-FR" sz="1800" dirty="0" smtClean="0">
              <a:solidFill>
                <a:schemeClr val="accent1"/>
              </a:solidFill>
              <a:ea typeface="Times New Roman" panose="02020603050405020304" pitchFamily="18" charset="0"/>
              <a:cs typeface="Calibri" panose="020F0502020204030204" pitchFamily="34" charset="0"/>
            </a:endParaRPr>
          </a:p>
          <a:p>
            <a:endParaRPr lang="fr-FR" dirty="0">
              <a:solidFill>
                <a:schemeClr val="accent1"/>
              </a:solidFill>
              <a:ea typeface="Times New Roman" panose="02020603050405020304" pitchFamily="18" charset="0"/>
              <a:cs typeface="Calibri" panose="020F0502020204030204" pitchFamily="34" charset="0"/>
            </a:endParaRPr>
          </a:p>
          <a:p>
            <a:endParaRPr lang="fr-FR" dirty="0" smtClean="0">
              <a:solidFill>
                <a:schemeClr val="accent1"/>
              </a:solidFill>
              <a:ea typeface="Times New Roman" panose="02020603050405020304" pitchFamily="18" charset="0"/>
              <a:cs typeface="Calibri" panose="020F0502020204030204" pitchFamily="34" charset="0"/>
            </a:endParaRPr>
          </a:p>
          <a:p>
            <a:endParaRPr lang="fr-FR" dirty="0" smtClean="0">
              <a:solidFill>
                <a:schemeClr val="accent1"/>
              </a:solidFill>
              <a:ea typeface="Times New Roman" panose="02020603050405020304" pitchFamily="18" charset="0"/>
              <a:cs typeface="Calibri" panose="020F0502020204030204" pitchFamily="34" charset="0"/>
            </a:endParaRPr>
          </a:p>
          <a:p>
            <a:endParaRPr lang="fr-FR" dirty="0" smtClean="0">
              <a:solidFill>
                <a:schemeClr val="accent1"/>
              </a:solidFill>
            </a:endParaRPr>
          </a:p>
          <a:p>
            <a:endParaRPr lang="fr-FR" dirty="0"/>
          </a:p>
        </p:txBody>
      </p:sp>
    </p:spTree>
    <p:extLst>
      <p:ext uri="{BB962C8B-B14F-4D97-AF65-F5344CB8AC3E}">
        <p14:creationId xmlns:p14="http://schemas.microsoft.com/office/powerpoint/2010/main" val="11915989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D3F02B7-5D52-47CA-B165-C2645AADEFB1}"/>
              </a:ext>
            </a:extLst>
          </p:cNvPr>
          <p:cNvSpPr>
            <a:spLocks noGrp="1"/>
          </p:cNvSpPr>
          <p:nvPr>
            <p:ph type="title"/>
          </p:nvPr>
        </p:nvSpPr>
        <p:spPr>
          <a:xfrm>
            <a:off x="4341667" y="111197"/>
            <a:ext cx="4166755" cy="732155"/>
          </a:xfrm>
        </p:spPr>
        <p:txBody>
          <a:bodyPr>
            <a:noAutofit/>
          </a:bodyPr>
          <a:lstStyle/>
          <a:p>
            <a:r>
              <a:rPr lang="fr-FR" b="1" dirty="0" smtClean="0">
                <a:solidFill>
                  <a:srgbClr val="4472C4"/>
                </a:solidFill>
              </a:rPr>
              <a:t>Application du 5S</a:t>
            </a:r>
            <a:endParaRPr lang="fr-FR" b="1" dirty="0">
              <a:solidFill>
                <a:srgbClr val="4472C4"/>
              </a:solidFill>
            </a:endParaRPr>
          </a:p>
        </p:txBody>
      </p:sp>
      <p:pic>
        <p:nvPicPr>
          <p:cNvPr id="4" name="Espace réservé du contenu 3">
            <a:extLst>
              <a:ext uri="{FF2B5EF4-FFF2-40B4-BE49-F238E27FC236}">
                <a16:creationId xmlns="" xmlns:a16="http://schemas.microsoft.com/office/drawing/2014/main" id="{B43F85CC-F1EC-493F-BF31-DBBCA7656FA1}"/>
              </a:ext>
            </a:extLst>
          </p:cNvPr>
          <p:cNvPicPr>
            <a:picLocks noGrp="1" noChangeAspect="1"/>
          </p:cNvPicPr>
          <p:nvPr>
            <p:ph idx="1"/>
          </p:nvPr>
        </p:nvPicPr>
        <p:blipFill>
          <a:blip r:embed="rId3"/>
          <a:stretch>
            <a:fillRect/>
          </a:stretch>
        </p:blipFill>
        <p:spPr>
          <a:xfrm>
            <a:off x="378189" y="344556"/>
            <a:ext cx="3242437" cy="57626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ZoneTexte 4">
            <a:extLst>
              <a:ext uri="{FF2B5EF4-FFF2-40B4-BE49-F238E27FC236}">
                <a16:creationId xmlns="" xmlns:a16="http://schemas.microsoft.com/office/drawing/2014/main" id="{C890CDFD-BA62-46AF-B92B-1C8666904B63}"/>
              </a:ext>
            </a:extLst>
          </p:cNvPr>
          <p:cNvSpPr txBox="1"/>
          <p:nvPr/>
        </p:nvSpPr>
        <p:spPr>
          <a:xfrm>
            <a:off x="4341667" y="1379209"/>
            <a:ext cx="7602683" cy="3693319"/>
          </a:xfrm>
          <a:prstGeom prst="rect">
            <a:avLst/>
          </a:prstGeom>
          <a:noFill/>
        </p:spPr>
        <p:txBody>
          <a:bodyPr wrap="square" rtlCol="0">
            <a:spAutoFit/>
          </a:bodyPr>
          <a:lstStyle/>
          <a:p>
            <a:r>
              <a:rPr lang="fr-FR" dirty="0" smtClean="0"/>
              <a:t>Sécurisation du secteur </a:t>
            </a:r>
            <a:r>
              <a:rPr lang="fr-FR" dirty="0"/>
              <a:t>des presses</a:t>
            </a:r>
          </a:p>
          <a:p>
            <a:endParaRPr lang="fr-FR" dirty="0"/>
          </a:p>
          <a:p>
            <a:r>
              <a:rPr lang="fr-FR" dirty="0"/>
              <a:t>Réimplantation armoire EPI</a:t>
            </a:r>
          </a:p>
          <a:p>
            <a:endParaRPr lang="fr-FR" dirty="0"/>
          </a:p>
          <a:p>
            <a:r>
              <a:rPr lang="fr-FR" dirty="0" smtClean="0"/>
              <a:t>Déplacement d’une </a:t>
            </a:r>
            <a:r>
              <a:rPr lang="fr-FR" dirty="0"/>
              <a:t>étagère proche de la 100T</a:t>
            </a:r>
          </a:p>
          <a:p>
            <a:endParaRPr lang="fr-FR" dirty="0"/>
          </a:p>
          <a:p>
            <a:r>
              <a:rPr lang="fr-FR" dirty="0"/>
              <a:t>Modification hauteur des étagères suivant les outils</a:t>
            </a:r>
          </a:p>
          <a:p>
            <a:endParaRPr lang="fr-FR" dirty="0"/>
          </a:p>
          <a:p>
            <a:r>
              <a:rPr lang="fr-FR" dirty="0"/>
              <a:t>Suppression des outils non utilisés en production</a:t>
            </a:r>
          </a:p>
          <a:p>
            <a:r>
              <a:rPr lang="fr-FR" dirty="0"/>
              <a:t>Tri des </a:t>
            </a:r>
            <a:r>
              <a:rPr lang="fr-FR" dirty="0" smtClean="0"/>
              <a:t>outils non utilisé </a:t>
            </a:r>
            <a:r>
              <a:rPr lang="fr-FR" dirty="0"/>
              <a:t>et palettisation pour </a:t>
            </a:r>
            <a:r>
              <a:rPr lang="fr-FR" dirty="0" smtClean="0"/>
              <a:t>stockage externe</a:t>
            </a:r>
            <a:endParaRPr lang="fr-FR" dirty="0"/>
          </a:p>
          <a:p>
            <a:endParaRPr lang="fr-FR" dirty="0"/>
          </a:p>
          <a:p>
            <a:r>
              <a:rPr lang="fr-FR" dirty="0"/>
              <a:t>Réorganisation des outils </a:t>
            </a:r>
            <a:r>
              <a:rPr lang="fr-FR" dirty="0" smtClean="0"/>
              <a:t>avec tri </a:t>
            </a:r>
            <a:r>
              <a:rPr lang="fr-FR" dirty="0"/>
              <a:t>suivant </a:t>
            </a:r>
            <a:r>
              <a:rPr lang="fr-FR" dirty="0" smtClean="0"/>
              <a:t>utilisation, </a:t>
            </a:r>
            <a:r>
              <a:rPr lang="fr-FR" dirty="0"/>
              <a:t>amélioration, optimisation et identification du positionnement </a:t>
            </a:r>
            <a:r>
              <a:rPr lang="fr-FR" dirty="0" smtClean="0"/>
              <a:t>des 340 </a:t>
            </a:r>
            <a:r>
              <a:rPr lang="fr-FR" dirty="0"/>
              <a:t>outils sur les </a:t>
            </a:r>
            <a:r>
              <a:rPr lang="fr-FR" dirty="0" smtClean="0"/>
              <a:t>étagères</a:t>
            </a:r>
            <a:endParaRPr lang="fr-FR" dirty="0"/>
          </a:p>
        </p:txBody>
      </p:sp>
      <p:pic>
        <p:nvPicPr>
          <p:cNvPr id="1028" name="Picture 4">
            <a:extLst>
              <a:ext uri="{FF2B5EF4-FFF2-40B4-BE49-F238E27FC236}">
                <a16:creationId xmlns="" xmlns:a16="http://schemas.microsoft.com/office/drawing/2014/main" id="{0988D1AE-84C8-4EC4-B301-EB27A40716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6494" y="5143470"/>
            <a:ext cx="3667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a:extLst>
              <a:ext uri="{FF2B5EF4-FFF2-40B4-BE49-F238E27FC236}">
                <a16:creationId xmlns="" xmlns:a16="http://schemas.microsoft.com/office/drawing/2014/main" id="{7D31384E-3121-4B43-B812-7D356BED3192}"/>
              </a:ext>
            </a:extLst>
          </p:cNvPr>
          <p:cNvSpPr txBox="1"/>
          <p:nvPr/>
        </p:nvSpPr>
        <p:spPr>
          <a:xfrm>
            <a:off x="994800" y="6144112"/>
            <a:ext cx="2009213" cy="369332"/>
          </a:xfrm>
          <a:prstGeom prst="rect">
            <a:avLst/>
          </a:prstGeom>
          <a:noFill/>
        </p:spPr>
        <p:txBody>
          <a:bodyPr wrap="square" rtlCol="0">
            <a:spAutoFit/>
          </a:bodyPr>
          <a:lstStyle/>
          <a:p>
            <a:r>
              <a:rPr lang="fr-FR" dirty="0" smtClean="0">
                <a:solidFill>
                  <a:srgbClr val="00B0F0"/>
                </a:solidFill>
              </a:rPr>
              <a:t>Avant sécurisation</a:t>
            </a:r>
            <a:endParaRPr lang="fr-FR" dirty="0"/>
          </a:p>
        </p:txBody>
      </p:sp>
    </p:spTree>
    <p:extLst>
      <p:ext uri="{BB962C8B-B14F-4D97-AF65-F5344CB8AC3E}">
        <p14:creationId xmlns:p14="http://schemas.microsoft.com/office/powerpoint/2010/main" val="10579434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 xmlns:a16="http://schemas.microsoft.com/office/drawing/2014/main" id="{543DFC63-9ACB-4E6A-8473-95A06119A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2139" y="1895211"/>
            <a:ext cx="2649231" cy="4615385"/>
          </a:xfrm>
          <a:prstGeom prst="rect">
            <a:avLst/>
          </a:prstGeom>
        </p:spPr>
      </p:pic>
      <p:sp>
        <p:nvSpPr>
          <p:cNvPr id="6" name="ZoneTexte 5">
            <a:extLst>
              <a:ext uri="{FF2B5EF4-FFF2-40B4-BE49-F238E27FC236}">
                <a16:creationId xmlns="" xmlns:a16="http://schemas.microsoft.com/office/drawing/2014/main" id="{88F6D14A-D322-430A-A6C9-91AF4AA46652}"/>
              </a:ext>
            </a:extLst>
          </p:cNvPr>
          <p:cNvSpPr txBox="1"/>
          <p:nvPr/>
        </p:nvSpPr>
        <p:spPr>
          <a:xfrm>
            <a:off x="4726893" y="2191443"/>
            <a:ext cx="184731" cy="646331"/>
          </a:xfrm>
          <a:prstGeom prst="rect">
            <a:avLst/>
          </a:prstGeom>
          <a:noFill/>
        </p:spPr>
        <p:txBody>
          <a:bodyPr wrap="none" rtlCol="0">
            <a:spAutoFit/>
          </a:bodyPr>
          <a:lstStyle/>
          <a:p>
            <a:endParaRPr lang="fr-FR" dirty="0"/>
          </a:p>
          <a:p>
            <a:endParaRPr lang="fr-FR" dirty="0"/>
          </a:p>
        </p:txBody>
      </p:sp>
      <p:sp>
        <p:nvSpPr>
          <p:cNvPr id="9" name="ZoneTexte 8">
            <a:extLst>
              <a:ext uri="{FF2B5EF4-FFF2-40B4-BE49-F238E27FC236}">
                <a16:creationId xmlns="" xmlns:a16="http://schemas.microsoft.com/office/drawing/2014/main" id="{D4ADC827-FCD0-4607-9708-F46B31F8A9FD}"/>
              </a:ext>
            </a:extLst>
          </p:cNvPr>
          <p:cNvSpPr txBox="1"/>
          <p:nvPr/>
        </p:nvSpPr>
        <p:spPr>
          <a:xfrm>
            <a:off x="7041440" y="4931898"/>
            <a:ext cx="5053100" cy="800219"/>
          </a:xfrm>
          <a:prstGeom prst="rect">
            <a:avLst/>
          </a:prstGeom>
          <a:noFill/>
        </p:spPr>
        <p:txBody>
          <a:bodyPr wrap="square" rtlCol="0">
            <a:spAutoFit/>
          </a:bodyPr>
          <a:lstStyle/>
          <a:p>
            <a:r>
              <a:rPr lang="fr-FR" sz="1200" dirty="0"/>
              <a:t>Identification et numérotation des racks :</a:t>
            </a:r>
            <a:br>
              <a:rPr lang="fr-FR" sz="1200" dirty="0"/>
            </a:br>
            <a:r>
              <a:rPr lang="fr-FR" sz="1200" dirty="0"/>
              <a:t>du bas vers le haut pour les étagères, </a:t>
            </a:r>
            <a:br>
              <a:rPr lang="fr-FR" sz="1200" dirty="0"/>
            </a:br>
            <a:r>
              <a:rPr lang="fr-FR" sz="1200" dirty="0"/>
              <a:t>de la gauche vers la droite pour les emplacements </a:t>
            </a:r>
            <a:br>
              <a:rPr lang="fr-FR" sz="1200" dirty="0"/>
            </a:br>
            <a:r>
              <a:rPr lang="fr-FR" sz="1000" dirty="0"/>
              <a:t>(Exemple : outil est en </a:t>
            </a:r>
            <a:r>
              <a:rPr lang="fr-FR" sz="1000" b="1" dirty="0"/>
              <a:t>B 1–1</a:t>
            </a:r>
            <a:r>
              <a:rPr lang="fr-FR" sz="1000" dirty="0"/>
              <a:t> l’outil est situé sur le rack </a:t>
            </a:r>
            <a:r>
              <a:rPr lang="fr-FR" sz="1000" b="1" dirty="0"/>
              <a:t>B</a:t>
            </a:r>
            <a:r>
              <a:rPr lang="fr-FR" sz="1000" dirty="0"/>
              <a:t>, étagère N° </a:t>
            </a:r>
            <a:r>
              <a:rPr lang="fr-FR" sz="1000" b="1" dirty="0"/>
              <a:t>1</a:t>
            </a:r>
            <a:r>
              <a:rPr lang="fr-FR" sz="1000" dirty="0"/>
              <a:t>, emplacement N° </a:t>
            </a:r>
            <a:r>
              <a:rPr lang="fr-FR" sz="1000" b="1" dirty="0"/>
              <a:t>1</a:t>
            </a:r>
            <a:r>
              <a:rPr lang="fr-FR" sz="1000" dirty="0"/>
              <a:t>.)</a:t>
            </a:r>
          </a:p>
        </p:txBody>
      </p:sp>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088" y="1035695"/>
            <a:ext cx="3717749" cy="5722363"/>
          </a:xfrm>
          <a:prstGeom prst="rect">
            <a:avLst/>
          </a:prstGeom>
        </p:spPr>
      </p:pic>
      <p:sp>
        <p:nvSpPr>
          <p:cNvPr id="12" name="ZoneTexte 11">
            <a:extLst>
              <a:ext uri="{FF2B5EF4-FFF2-40B4-BE49-F238E27FC236}">
                <a16:creationId xmlns="" xmlns:a16="http://schemas.microsoft.com/office/drawing/2014/main" id="{584B97E7-F142-4BF9-99C2-D04908D017F7}"/>
              </a:ext>
            </a:extLst>
          </p:cNvPr>
          <p:cNvSpPr txBox="1"/>
          <p:nvPr/>
        </p:nvSpPr>
        <p:spPr>
          <a:xfrm>
            <a:off x="350874" y="138223"/>
            <a:ext cx="11430000" cy="769441"/>
          </a:xfrm>
          <a:prstGeom prst="rect">
            <a:avLst/>
          </a:prstGeom>
          <a:noFill/>
        </p:spPr>
        <p:txBody>
          <a:bodyPr wrap="square" rtlCol="0">
            <a:spAutoFit/>
          </a:bodyPr>
          <a:lstStyle/>
          <a:p>
            <a:pPr algn="ctr"/>
            <a:r>
              <a:rPr lang="fr-FR" sz="4400" b="1" dirty="0" smtClean="0">
                <a:solidFill>
                  <a:srgbClr val="4472C4"/>
                </a:solidFill>
                <a:latin typeface="+mj-lt"/>
              </a:rPr>
              <a:t>Implantation outils </a:t>
            </a:r>
            <a:r>
              <a:rPr lang="fr-FR" sz="4400" b="1" dirty="0">
                <a:solidFill>
                  <a:srgbClr val="4472C4"/>
                </a:solidFill>
                <a:latin typeface="+mj-lt"/>
              </a:rPr>
              <a:t>&amp; </a:t>
            </a:r>
            <a:r>
              <a:rPr lang="fr-FR" sz="4400" b="1" dirty="0" smtClean="0">
                <a:solidFill>
                  <a:srgbClr val="4472C4"/>
                </a:solidFill>
                <a:latin typeface="+mj-lt"/>
              </a:rPr>
              <a:t>identification des étagères</a:t>
            </a:r>
            <a:endParaRPr lang="fr-FR" sz="4400" b="1" dirty="0">
              <a:solidFill>
                <a:srgbClr val="4472C4"/>
              </a:solidFill>
              <a:latin typeface="+mj-lt"/>
            </a:endParaRPr>
          </a:p>
        </p:txBody>
      </p:sp>
      <p:cxnSp>
        <p:nvCxnSpPr>
          <p:cNvPr id="16" name="Connecteur : en angle 15">
            <a:extLst>
              <a:ext uri="{FF2B5EF4-FFF2-40B4-BE49-F238E27FC236}">
                <a16:creationId xmlns="" xmlns:a16="http://schemas.microsoft.com/office/drawing/2014/main" id="{A5EE24A7-CE14-4720-81C9-2C7CAFAC6FBE}"/>
              </a:ext>
            </a:extLst>
          </p:cNvPr>
          <p:cNvCxnSpPr>
            <a:cxnSpLocks/>
          </p:cNvCxnSpPr>
          <p:nvPr/>
        </p:nvCxnSpPr>
        <p:spPr>
          <a:xfrm rot="10800000" flipV="1">
            <a:off x="6841371" y="1660183"/>
            <a:ext cx="2632239" cy="2542720"/>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 xmlns:a16="http://schemas.microsoft.com/office/drawing/2014/main" id="{73B59F05-9314-4459-B189-102BF193F81A}"/>
              </a:ext>
            </a:extLst>
          </p:cNvPr>
          <p:cNvSpPr/>
          <p:nvPr/>
        </p:nvSpPr>
        <p:spPr>
          <a:xfrm>
            <a:off x="4065304" y="943324"/>
            <a:ext cx="8029236" cy="78237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dirty="0">
                <a:solidFill>
                  <a:schemeClr val="tx1"/>
                </a:solidFill>
              </a:rPr>
              <a:t>La formalisation visuelle des emplacements outils sur feuilles plastifiées disponible  dans l’atelier permet de diminuer le temps de recherche </a:t>
            </a:r>
            <a:r>
              <a:rPr lang="fr-FR" dirty="0" smtClean="0">
                <a:solidFill>
                  <a:schemeClr val="tx1"/>
                </a:solidFill>
              </a:rPr>
              <a:t>des outils</a:t>
            </a:r>
            <a:endParaRPr lang="fr-FR" dirty="0"/>
          </a:p>
        </p:txBody>
      </p:sp>
      <p:pic>
        <p:nvPicPr>
          <p:cNvPr id="11" name="Image 10">
            <a:extLst>
              <a:ext uri="{FF2B5EF4-FFF2-40B4-BE49-F238E27FC236}">
                <a16:creationId xmlns="" xmlns:a16="http://schemas.microsoft.com/office/drawing/2014/main" id="{AFA53B67-47A5-42E4-A4B6-56A22ECC39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4941" y="2312738"/>
            <a:ext cx="3647069" cy="2052084"/>
          </a:xfrm>
          <a:prstGeom prst="rect">
            <a:avLst/>
          </a:prstGeom>
          <a:ln w="88900" cap="sq" cmpd="thickThin">
            <a:solidFill>
              <a:srgbClr val="000000"/>
            </a:solidFill>
            <a:prstDash val="solid"/>
            <a:miter lim="800000"/>
          </a:ln>
          <a:effectLst>
            <a:innerShdw blurRad="76200">
              <a:srgbClr val="000000"/>
            </a:innerShdw>
          </a:effectLst>
        </p:spPr>
      </p:pic>
      <p:cxnSp>
        <p:nvCxnSpPr>
          <p:cNvPr id="14" name="Connecteur : en angle 13">
            <a:extLst>
              <a:ext uri="{FF2B5EF4-FFF2-40B4-BE49-F238E27FC236}">
                <a16:creationId xmlns="" xmlns:a16="http://schemas.microsoft.com/office/drawing/2014/main" id="{5B4838F1-9B59-40F6-BC14-1DAA894DBD3F}"/>
              </a:ext>
            </a:extLst>
          </p:cNvPr>
          <p:cNvCxnSpPr>
            <a:cxnSpLocks/>
          </p:cNvCxnSpPr>
          <p:nvPr/>
        </p:nvCxnSpPr>
        <p:spPr>
          <a:xfrm rot="16200000" flipV="1">
            <a:off x="10527560" y="4234800"/>
            <a:ext cx="868749" cy="559979"/>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 xmlns:a16="http://schemas.microsoft.com/office/drawing/2014/main" id="{6D8E9FFE-E2BB-437B-94DE-01C1FA814BE2}"/>
              </a:ext>
            </a:extLst>
          </p:cNvPr>
          <p:cNvSpPr/>
          <p:nvPr/>
        </p:nvSpPr>
        <p:spPr>
          <a:xfrm>
            <a:off x="10681945" y="4690492"/>
            <a:ext cx="1098929" cy="26136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dirty="0">
                <a:solidFill>
                  <a:schemeClr val="tx1"/>
                </a:solidFill>
              </a:rPr>
              <a:t>Etagère B</a:t>
            </a:r>
            <a:endParaRPr lang="fr-FR" dirty="0"/>
          </a:p>
        </p:txBody>
      </p:sp>
    </p:spTree>
    <p:extLst>
      <p:ext uri="{BB962C8B-B14F-4D97-AF65-F5344CB8AC3E}">
        <p14:creationId xmlns:p14="http://schemas.microsoft.com/office/powerpoint/2010/main" val="96779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9"/>
                                          </p:stCondLst>
                                        </p:cTn>
                                        <p:tgtEl>
                                          <p:spTgt spid="11"/>
                                        </p:tgtEl>
                                        <p:attrNameLst>
                                          <p:attrName>style.visibility</p:attrName>
                                        </p:attrNameLst>
                                      </p:cBhvr>
                                      <p:to>
                                        <p:strVal val="visible"/>
                                      </p:to>
                                    </p:set>
                                  </p:childTnLst>
                                </p:cTn>
                              </p:par>
                            </p:childTnLst>
                          </p:cTn>
                        </p:par>
                        <p:par>
                          <p:cTn id="7" fill="hold">
                            <p:stCondLst>
                              <p:cond delay="510"/>
                            </p:stCondLst>
                            <p:childTnLst>
                              <p:par>
                                <p:cTn id="8" presetID="1" presetClass="entr" presetSubtype="0" fill="hold" grpId="0" nodeType="afterEffect">
                                  <p:stCondLst>
                                    <p:cond delay="0"/>
                                  </p:stCondLst>
                                  <p:childTnLst>
                                    <p:set>
                                      <p:cBhvr>
                                        <p:cTn id="9" dur="1" fill="hold">
                                          <p:stCondLst>
                                            <p:cond delay="9"/>
                                          </p:stCondLst>
                                        </p:cTn>
                                        <p:tgtEl>
                                          <p:spTgt spid="15"/>
                                        </p:tgtEl>
                                        <p:attrNameLst>
                                          <p:attrName>style.visibility</p:attrName>
                                        </p:attrNameLst>
                                      </p:cBhvr>
                                      <p:to>
                                        <p:strVal val="visible"/>
                                      </p:to>
                                    </p:set>
                                  </p:childTnLst>
                                </p:cTn>
                              </p:par>
                            </p:childTnLst>
                          </p:cTn>
                        </p:par>
                        <p:par>
                          <p:cTn id="10" fill="hold">
                            <p:stCondLst>
                              <p:cond delay="520"/>
                            </p:stCondLst>
                            <p:childTnLst>
                              <p:par>
                                <p:cTn id="11" presetID="1" presetClass="entr" presetSubtype="0" fill="hold" nodeType="afterEffect">
                                  <p:stCondLst>
                                    <p:cond delay="0"/>
                                  </p:stCondLst>
                                  <p:childTnLst>
                                    <p:set>
                                      <p:cBhvr>
                                        <p:cTn id="12" dur="1" fill="hold">
                                          <p:stCondLst>
                                            <p:cond delay="9"/>
                                          </p:stCondLst>
                                        </p:cTn>
                                        <p:tgtEl>
                                          <p:spTgt spid="14"/>
                                        </p:tgtEl>
                                        <p:attrNameLst>
                                          <p:attrName>style.visibility</p:attrName>
                                        </p:attrNameLst>
                                      </p:cBhvr>
                                      <p:to>
                                        <p:strVal val="visible"/>
                                      </p:to>
                                    </p:set>
                                  </p:childTnLst>
                                </p:cTn>
                              </p:par>
                            </p:childTnLst>
                          </p:cTn>
                        </p:par>
                        <p:par>
                          <p:cTn id="13" fill="hold">
                            <p:stCondLst>
                              <p:cond delay="530"/>
                            </p:stCondLst>
                            <p:childTnLst>
                              <p:par>
                                <p:cTn id="14" presetID="1" presetClass="entr" presetSubtype="0" fill="hold" grpId="0" nodeType="afterEffect">
                                  <p:stCondLst>
                                    <p:cond delay="0"/>
                                  </p:stCondLst>
                                  <p:childTnLst>
                                    <p:set>
                                      <p:cBhvr>
                                        <p:cTn id="15" dur="1" fill="hold">
                                          <p:stCondLst>
                                            <p:cond delay="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CFE8F3F-EC9B-44F0-9046-3356A8A8E6A5}"/>
              </a:ext>
            </a:extLst>
          </p:cNvPr>
          <p:cNvSpPr>
            <a:spLocks noGrp="1"/>
          </p:cNvSpPr>
          <p:nvPr>
            <p:ph type="title"/>
          </p:nvPr>
        </p:nvSpPr>
        <p:spPr>
          <a:xfrm>
            <a:off x="2886075" y="294149"/>
            <a:ext cx="6419850" cy="777875"/>
          </a:xfrm>
        </p:spPr>
        <p:txBody>
          <a:bodyPr/>
          <a:lstStyle/>
          <a:p>
            <a:r>
              <a:rPr lang="fr-FR" b="1" dirty="0">
                <a:solidFill>
                  <a:srgbClr val="4472C4"/>
                </a:solidFill>
              </a:rPr>
              <a:t>Visuels standard 5S SICAME</a:t>
            </a:r>
          </a:p>
        </p:txBody>
      </p:sp>
      <p:pic>
        <p:nvPicPr>
          <p:cNvPr id="4" name="Espace réservé du contenu 3">
            <a:extLst>
              <a:ext uri="{FF2B5EF4-FFF2-40B4-BE49-F238E27FC236}">
                <a16:creationId xmlns="" xmlns:a16="http://schemas.microsoft.com/office/drawing/2014/main" id="{2BE03C9B-CB13-4400-95D2-5797455991C8}"/>
              </a:ext>
            </a:extLst>
          </p:cNvPr>
          <p:cNvPicPr>
            <a:picLocks noGrp="1"/>
          </p:cNvPicPr>
          <p:nvPr>
            <p:ph idx="1"/>
          </p:nvPr>
        </p:nvPicPr>
        <p:blipFill>
          <a:blip r:embed="rId3"/>
          <a:stretch>
            <a:fillRect/>
          </a:stretch>
        </p:blipFill>
        <p:spPr>
          <a:xfrm>
            <a:off x="-1" y="1283018"/>
            <a:ext cx="8013555" cy="4466618"/>
          </a:xfrm>
          <a:prstGeom prst="rect">
            <a:avLst/>
          </a:prstGeom>
        </p:spPr>
      </p:pic>
      <p:pic>
        <p:nvPicPr>
          <p:cNvPr id="6" name="Image 5">
            <a:extLst>
              <a:ext uri="{FF2B5EF4-FFF2-40B4-BE49-F238E27FC236}">
                <a16:creationId xmlns="" xmlns:a16="http://schemas.microsoft.com/office/drawing/2014/main" id="{6F456D5A-A014-42A2-A702-13F54FE3A0FD}"/>
              </a:ext>
            </a:extLst>
          </p:cNvPr>
          <p:cNvPicPr>
            <a:picLocks noChangeAspect="1"/>
          </p:cNvPicPr>
          <p:nvPr/>
        </p:nvPicPr>
        <p:blipFill>
          <a:blip r:embed="rId4"/>
          <a:stretch>
            <a:fillRect/>
          </a:stretch>
        </p:blipFill>
        <p:spPr>
          <a:xfrm>
            <a:off x="8013555" y="4719205"/>
            <a:ext cx="3895725" cy="2019300"/>
          </a:xfrm>
          <a:prstGeom prst="rect">
            <a:avLst/>
          </a:prstGeom>
        </p:spPr>
      </p:pic>
    </p:spTree>
    <p:extLst>
      <p:ext uri="{BB962C8B-B14F-4D97-AF65-F5344CB8AC3E}">
        <p14:creationId xmlns:p14="http://schemas.microsoft.com/office/powerpoint/2010/main" val="8652156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BD9D110-B03A-41EC-B23E-D840BEFDFB7B}"/>
              </a:ext>
            </a:extLst>
          </p:cNvPr>
          <p:cNvSpPr>
            <a:spLocks noGrp="1"/>
          </p:cNvSpPr>
          <p:nvPr>
            <p:ph type="title"/>
          </p:nvPr>
        </p:nvSpPr>
        <p:spPr>
          <a:xfrm>
            <a:off x="2763982" y="288465"/>
            <a:ext cx="5979968" cy="617855"/>
          </a:xfrm>
        </p:spPr>
        <p:txBody>
          <a:bodyPr>
            <a:noAutofit/>
          </a:bodyPr>
          <a:lstStyle/>
          <a:p>
            <a:pPr algn="ctr"/>
            <a:r>
              <a:rPr lang="fr-FR" b="1" dirty="0">
                <a:solidFill>
                  <a:srgbClr val="4472C4"/>
                </a:solidFill>
              </a:rPr>
              <a:t>5S </a:t>
            </a:r>
            <a:r>
              <a:rPr lang="fr-FR" b="1" dirty="0" smtClean="0">
                <a:solidFill>
                  <a:srgbClr val="4472C4"/>
                </a:solidFill>
              </a:rPr>
              <a:t>les </a:t>
            </a:r>
            <a:r>
              <a:rPr lang="fr-FR" b="1" dirty="0">
                <a:solidFill>
                  <a:srgbClr val="4472C4"/>
                </a:solidFill>
              </a:rPr>
              <a:t>solutions en images</a:t>
            </a:r>
          </a:p>
        </p:txBody>
      </p:sp>
      <p:pic>
        <p:nvPicPr>
          <p:cNvPr id="7" name="Image 6">
            <a:extLst>
              <a:ext uri="{FF2B5EF4-FFF2-40B4-BE49-F238E27FC236}">
                <a16:creationId xmlns="" xmlns:a16="http://schemas.microsoft.com/office/drawing/2014/main" id="{59CC626A-B8AE-41A6-BBEA-10598CF6DF66}"/>
              </a:ext>
            </a:extLst>
          </p:cNvPr>
          <p:cNvPicPr>
            <a:picLocks noChangeAspect="1"/>
          </p:cNvPicPr>
          <p:nvPr/>
        </p:nvPicPr>
        <p:blipFill>
          <a:blip r:embed="rId3"/>
          <a:stretch>
            <a:fillRect/>
          </a:stretch>
        </p:blipFill>
        <p:spPr>
          <a:xfrm>
            <a:off x="1307188" y="1117826"/>
            <a:ext cx="4174125" cy="252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 7">
            <a:extLst>
              <a:ext uri="{FF2B5EF4-FFF2-40B4-BE49-F238E27FC236}">
                <a16:creationId xmlns="" xmlns:a16="http://schemas.microsoft.com/office/drawing/2014/main" id="{E6B6183B-0BFE-4DE2-852D-3B70B6ED8ED8}"/>
              </a:ext>
            </a:extLst>
          </p:cNvPr>
          <p:cNvPicPr>
            <a:picLocks noChangeAspect="1"/>
          </p:cNvPicPr>
          <p:nvPr/>
        </p:nvPicPr>
        <p:blipFill>
          <a:blip r:embed="rId4"/>
          <a:stretch>
            <a:fillRect/>
          </a:stretch>
        </p:blipFill>
        <p:spPr>
          <a:xfrm>
            <a:off x="6692254" y="1117826"/>
            <a:ext cx="4174125" cy="252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 8">
            <a:extLst>
              <a:ext uri="{FF2B5EF4-FFF2-40B4-BE49-F238E27FC236}">
                <a16:creationId xmlns="" xmlns:a16="http://schemas.microsoft.com/office/drawing/2014/main" id="{5E430090-94DA-4ADA-B250-04C06A27EAC0}"/>
              </a:ext>
            </a:extLst>
          </p:cNvPr>
          <p:cNvPicPr>
            <a:picLocks noChangeAspect="1"/>
          </p:cNvPicPr>
          <p:nvPr/>
        </p:nvPicPr>
        <p:blipFill>
          <a:blip r:embed="rId5"/>
          <a:stretch>
            <a:fillRect/>
          </a:stretch>
        </p:blipFill>
        <p:spPr>
          <a:xfrm>
            <a:off x="1290522" y="3785174"/>
            <a:ext cx="4174125" cy="252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 9">
            <a:extLst>
              <a:ext uri="{FF2B5EF4-FFF2-40B4-BE49-F238E27FC236}">
                <a16:creationId xmlns="" xmlns:a16="http://schemas.microsoft.com/office/drawing/2014/main" id="{4C6142A3-D2C8-40BA-AA70-7CB345E2503B}"/>
              </a:ext>
            </a:extLst>
          </p:cNvPr>
          <p:cNvPicPr>
            <a:picLocks noChangeAspect="1"/>
          </p:cNvPicPr>
          <p:nvPr/>
        </p:nvPicPr>
        <p:blipFill>
          <a:blip r:embed="rId6"/>
          <a:stretch>
            <a:fillRect/>
          </a:stretch>
        </p:blipFill>
        <p:spPr>
          <a:xfrm>
            <a:off x="6692255" y="3785174"/>
            <a:ext cx="4174124" cy="252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3016844" y="6267856"/>
            <a:ext cx="721480" cy="369332"/>
          </a:xfrm>
          <a:prstGeom prst="rect">
            <a:avLst/>
          </a:prstGeom>
        </p:spPr>
        <p:txBody>
          <a:bodyPr wrap="none">
            <a:spAutoFit/>
          </a:bodyPr>
          <a:lstStyle/>
          <a:p>
            <a:r>
              <a:rPr lang="fr-FR" dirty="0">
                <a:solidFill>
                  <a:srgbClr val="00B0F0"/>
                </a:solidFill>
              </a:rPr>
              <a:t>Avant</a:t>
            </a:r>
            <a:endParaRPr lang="fr-FR" dirty="0"/>
          </a:p>
        </p:txBody>
      </p:sp>
      <p:sp>
        <p:nvSpPr>
          <p:cNvPr id="11" name="Rectangle 10"/>
          <p:cNvSpPr/>
          <p:nvPr/>
        </p:nvSpPr>
        <p:spPr>
          <a:xfrm>
            <a:off x="8418384" y="6267856"/>
            <a:ext cx="721864" cy="369332"/>
          </a:xfrm>
          <a:prstGeom prst="rect">
            <a:avLst/>
          </a:prstGeom>
        </p:spPr>
        <p:txBody>
          <a:bodyPr wrap="none">
            <a:spAutoFit/>
          </a:bodyPr>
          <a:lstStyle/>
          <a:p>
            <a:r>
              <a:rPr lang="fr-FR" dirty="0">
                <a:solidFill>
                  <a:srgbClr val="00B0F0"/>
                </a:solidFill>
              </a:rPr>
              <a:t>Après</a:t>
            </a:r>
            <a:endParaRPr lang="fr-FR" dirty="0"/>
          </a:p>
        </p:txBody>
      </p:sp>
    </p:spTree>
    <p:extLst>
      <p:ext uri="{BB962C8B-B14F-4D97-AF65-F5344CB8AC3E}">
        <p14:creationId xmlns:p14="http://schemas.microsoft.com/office/powerpoint/2010/main" val="6701018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AA10BDA8-BB5F-4D48-9CA3-993AEB9299CE}"/>
              </a:ext>
            </a:extLst>
          </p:cNvPr>
          <p:cNvSpPr>
            <a:spLocks noGrp="1"/>
          </p:cNvSpPr>
          <p:nvPr>
            <p:ph type="title"/>
          </p:nvPr>
        </p:nvSpPr>
        <p:spPr>
          <a:xfrm>
            <a:off x="1550996" y="482743"/>
            <a:ext cx="7780020" cy="549275"/>
          </a:xfrm>
        </p:spPr>
        <p:txBody>
          <a:bodyPr>
            <a:noAutofit/>
          </a:bodyPr>
          <a:lstStyle/>
          <a:p>
            <a:r>
              <a:rPr lang="fr-FR" b="1" dirty="0">
                <a:solidFill>
                  <a:srgbClr val="4472C4"/>
                </a:solidFill>
              </a:rPr>
              <a:t>Solutions retenues grâce au PDCA</a:t>
            </a:r>
          </a:p>
        </p:txBody>
      </p:sp>
      <p:pic>
        <p:nvPicPr>
          <p:cNvPr id="4099" name="Picture 3">
            <a:extLst>
              <a:ext uri="{FF2B5EF4-FFF2-40B4-BE49-F238E27FC236}">
                <a16:creationId xmlns="" xmlns:a16="http://schemas.microsoft.com/office/drawing/2014/main" id="{B244AD82-A70A-4D70-92D5-E83A497353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48" y="1967345"/>
            <a:ext cx="11998770" cy="479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 xmlns:a16="http://schemas.microsoft.com/office/drawing/2014/main" id="{C5E3E23F-B24E-49AA-B76F-608A8DA07381}"/>
              </a:ext>
            </a:extLst>
          </p:cNvPr>
          <p:cNvPicPr/>
          <p:nvPr/>
        </p:nvPicPr>
        <p:blipFill>
          <a:blip r:embed="rId4"/>
          <a:stretch>
            <a:fillRect/>
          </a:stretch>
        </p:blipFill>
        <p:spPr>
          <a:xfrm>
            <a:off x="9247909" y="96691"/>
            <a:ext cx="2847109" cy="1870654"/>
          </a:xfrm>
          <a:prstGeom prst="rect">
            <a:avLst/>
          </a:prstGeom>
        </p:spPr>
      </p:pic>
    </p:spTree>
    <p:extLst>
      <p:ext uri="{BB962C8B-B14F-4D97-AF65-F5344CB8AC3E}">
        <p14:creationId xmlns:p14="http://schemas.microsoft.com/office/powerpoint/2010/main" val="120129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1DE2765F-28BA-4DE4-A93A-2F78B9EE3F93}"/>
              </a:ext>
            </a:extLst>
          </p:cNvPr>
          <p:cNvSpPr>
            <a:spLocks noGrp="1"/>
          </p:cNvSpPr>
          <p:nvPr>
            <p:ph type="title"/>
          </p:nvPr>
        </p:nvSpPr>
        <p:spPr>
          <a:xfrm>
            <a:off x="2194210" y="403059"/>
            <a:ext cx="7803573" cy="572135"/>
          </a:xfrm>
        </p:spPr>
        <p:txBody>
          <a:bodyPr>
            <a:noAutofit/>
          </a:bodyPr>
          <a:lstStyle/>
          <a:p>
            <a:pPr algn="ctr"/>
            <a:r>
              <a:rPr lang="fr-FR" b="1" dirty="0" smtClean="0">
                <a:solidFill>
                  <a:srgbClr val="4472C4"/>
                </a:solidFill>
              </a:rPr>
              <a:t>Amélioration </a:t>
            </a:r>
            <a:r>
              <a:rPr lang="fr-FR" b="1" dirty="0">
                <a:solidFill>
                  <a:srgbClr val="4472C4"/>
                </a:solidFill>
              </a:rPr>
              <a:t>et </a:t>
            </a:r>
            <a:r>
              <a:rPr lang="fr-FR" b="1" dirty="0" smtClean="0">
                <a:solidFill>
                  <a:srgbClr val="4472C4"/>
                </a:solidFill>
              </a:rPr>
              <a:t>sécurisation outils</a:t>
            </a:r>
            <a:endParaRPr lang="fr-FR" b="1" dirty="0">
              <a:solidFill>
                <a:srgbClr val="4472C4"/>
              </a:solidFill>
            </a:endParaRPr>
          </a:p>
        </p:txBody>
      </p:sp>
      <p:pic>
        <p:nvPicPr>
          <p:cNvPr id="5123" name="Picture 3">
            <a:extLst>
              <a:ext uri="{FF2B5EF4-FFF2-40B4-BE49-F238E27FC236}">
                <a16:creationId xmlns="" xmlns:a16="http://schemas.microsoft.com/office/drawing/2014/main" id="{D724FA53-E9CD-49A1-822E-2C5146654A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86" y="2774373"/>
            <a:ext cx="12037478" cy="196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 xmlns:a16="http://schemas.microsoft.com/office/drawing/2014/main" id="{8A0D5A24-543B-4C76-A16E-7D9EB2521B7B}"/>
              </a:ext>
            </a:extLst>
          </p:cNvPr>
          <p:cNvSpPr/>
          <p:nvPr/>
        </p:nvSpPr>
        <p:spPr>
          <a:xfrm>
            <a:off x="2124399" y="4991739"/>
            <a:ext cx="7943200" cy="369332"/>
          </a:xfrm>
          <a:prstGeom prst="rect">
            <a:avLst/>
          </a:prstGeom>
        </p:spPr>
        <p:txBody>
          <a:bodyPr wrap="none">
            <a:spAutoFit/>
          </a:bodyPr>
          <a:lstStyle/>
          <a:p>
            <a:r>
              <a:rPr lang="fr-FR" dirty="0">
                <a:latin typeface="Arial" panose="020B0604020202020204" pitchFamily="34" charset="0"/>
                <a:ea typeface="Times New Roman" panose="02020603050405020304" pitchFamily="18" charset="0"/>
              </a:rPr>
              <a:t>La base de données sera imprimé &amp; archivé dans l’atelier pour consultation</a:t>
            </a:r>
            <a:endParaRPr lang="fr-FR" dirty="0"/>
          </a:p>
        </p:txBody>
      </p:sp>
      <p:cxnSp>
        <p:nvCxnSpPr>
          <p:cNvPr id="6" name="Connecteur : en angle 5">
            <a:extLst>
              <a:ext uri="{FF2B5EF4-FFF2-40B4-BE49-F238E27FC236}">
                <a16:creationId xmlns="" xmlns:a16="http://schemas.microsoft.com/office/drawing/2014/main" id="{DCC96D74-AD82-4254-9EA1-9932E0162E32}"/>
              </a:ext>
            </a:extLst>
          </p:cNvPr>
          <p:cNvCxnSpPr>
            <a:cxnSpLocks/>
          </p:cNvCxnSpPr>
          <p:nvPr/>
        </p:nvCxnSpPr>
        <p:spPr>
          <a:xfrm rot="5400000">
            <a:off x="5925387" y="1375423"/>
            <a:ext cx="1609951" cy="1268728"/>
          </a:xfrm>
          <a:prstGeom prst="bentConnector3">
            <a:avLst>
              <a:gd name="adj1" fmla="val 3012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 xmlns:a16="http://schemas.microsoft.com/office/drawing/2014/main" id="{DE631CCA-7188-4F93-896A-7A94E3CB7BEE}"/>
              </a:ext>
            </a:extLst>
          </p:cNvPr>
          <p:cNvSpPr/>
          <p:nvPr/>
        </p:nvSpPr>
        <p:spPr>
          <a:xfrm>
            <a:off x="781577" y="1204811"/>
            <a:ext cx="10628841" cy="53819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700" dirty="0">
                <a:solidFill>
                  <a:schemeClr val="tx1"/>
                </a:solidFill>
              </a:rPr>
              <a:t>J’ai créé une base de données sous Access pour informatiser et compléter les informations personnalisées sur </a:t>
            </a:r>
            <a:r>
              <a:rPr lang="fr-FR" sz="1700" dirty="0" smtClean="0">
                <a:solidFill>
                  <a:schemeClr val="tx1"/>
                </a:solidFill>
              </a:rPr>
              <a:t>les outils</a:t>
            </a:r>
            <a:endParaRPr lang="fr-FR" sz="1700" dirty="0">
              <a:solidFill>
                <a:schemeClr val="tx1"/>
              </a:solidFill>
            </a:endParaRPr>
          </a:p>
        </p:txBody>
      </p:sp>
    </p:spTree>
    <p:extLst>
      <p:ext uri="{BB962C8B-B14F-4D97-AF65-F5344CB8AC3E}">
        <p14:creationId xmlns:p14="http://schemas.microsoft.com/office/powerpoint/2010/main" val="13793395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4E92D7D1-5D19-43D4-9D0E-813B2638E287}"/>
              </a:ext>
            </a:extLst>
          </p:cNvPr>
          <p:cNvSpPr>
            <a:spLocks noGrp="1"/>
          </p:cNvSpPr>
          <p:nvPr>
            <p:ph type="title"/>
          </p:nvPr>
        </p:nvSpPr>
        <p:spPr>
          <a:xfrm>
            <a:off x="2020244" y="205105"/>
            <a:ext cx="8294370" cy="789305"/>
          </a:xfrm>
        </p:spPr>
        <p:txBody>
          <a:bodyPr/>
          <a:lstStyle/>
          <a:p>
            <a:r>
              <a:rPr lang="fr-FR" b="1" dirty="0">
                <a:solidFill>
                  <a:schemeClr val="accent1"/>
                </a:solidFill>
              </a:rPr>
              <a:t>Management </a:t>
            </a:r>
            <a:r>
              <a:rPr lang="fr-FR" b="1" dirty="0" smtClean="0">
                <a:solidFill>
                  <a:schemeClr val="accent1"/>
                </a:solidFill>
              </a:rPr>
              <a:t>visuel section 22 &amp; 27</a:t>
            </a:r>
            <a:endParaRPr lang="fr-FR" b="1" dirty="0">
              <a:solidFill>
                <a:schemeClr val="accent1"/>
              </a:solidFill>
            </a:endParaRPr>
          </a:p>
        </p:txBody>
      </p:sp>
      <p:pic>
        <p:nvPicPr>
          <p:cNvPr id="4" name="Image 3">
            <a:extLst>
              <a:ext uri="{FF2B5EF4-FFF2-40B4-BE49-F238E27FC236}">
                <a16:creationId xmlns="" xmlns:a16="http://schemas.microsoft.com/office/drawing/2014/main" id="{5EFD0C20-E2F7-4ECE-9D8C-CE94122FEB3E}"/>
              </a:ext>
            </a:extLst>
          </p:cNvPr>
          <p:cNvPicPr/>
          <p:nvPr/>
        </p:nvPicPr>
        <p:blipFill>
          <a:blip r:embed="rId3"/>
          <a:stretch>
            <a:fillRect/>
          </a:stretch>
        </p:blipFill>
        <p:spPr>
          <a:xfrm>
            <a:off x="3643746" y="1552142"/>
            <a:ext cx="8340436" cy="5167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 xmlns:a16="http://schemas.microsoft.com/office/drawing/2014/main" id="{8044A811-840D-45D5-9B4B-7374EC80C236}"/>
              </a:ext>
            </a:extLst>
          </p:cNvPr>
          <p:cNvSpPr/>
          <p:nvPr/>
        </p:nvSpPr>
        <p:spPr>
          <a:xfrm>
            <a:off x="80010" y="2831584"/>
            <a:ext cx="3463291" cy="923330"/>
          </a:xfrm>
          <a:prstGeom prst="rect">
            <a:avLst/>
          </a:prstGeom>
        </p:spPr>
        <p:txBody>
          <a:bodyPr wrap="square">
            <a:spAutoFit/>
          </a:bodyPr>
          <a:lstStyle/>
          <a:p>
            <a:r>
              <a:rPr lang="fr-FR" dirty="0" smtClean="0">
                <a:latin typeface="Arial" panose="020B0604020202020204" pitchFamily="34" charset="0"/>
                <a:ea typeface="Times New Roman" panose="02020603050405020304" pitchFamily="18" charset="0"/>
              </a:rPr>
              <a:t>J’anime et échange au </a:t>
            </a:r>
            <a:r>
              <a:rPr lang="fr-FR" dirty="0">
                <a:latin typeface="Arial" panose="020B0604020202020204" pitchFamily="34" charset="0"/>
                <a:ea typeface="Times New Roman" panose="02020603050405020304" pitchFamily="18" charset="0"/>
              </a:rPr>
              <a:t>MV</a:t>
            </a:r>
          </a:p>
          <a:p>
            <a:endParaRPr lang="fr-FR" dirty="0">
              <a:latin typeface="Arial" panose="020B0604020202020204" pitchFamily="34" charset="0"/>
              <a:ea typeface="Times New Roman" panose="02020603050405020304" pitchFamily="18" charset="0"/>
            </a:endParaRPr>
          </a:p>
          <a:p>
            <a:r>
              <a:rPr lang="fr-FR" dirty="0">
                <a:latin typeface="Arial" panose="020B0604020202020204" pitchFamily="34" charset="0"/>
                <a:ea typeface="Times New Roman" panose="02020603050405020304" pitchFamily="18" charset="0"/>
              </a:rPr>
              <a:t>Sur la base S.Q.C.D.M. </a:t>
            </a:r>
            <a:endParaRPr lang="fr-FR" dirty="0"/>
          </a:p>
        </p:txBody>
      </p:sp>
    </p:spTree>
    <p:extLst>
      <p:ext uri="{BB962C8B-B14F-4D97-AF65-F5344CB8AC3E}">
        <p14:creationId xmlns:p14="http://schemas.microsoft.com/office/powerpoint/2010/main" val="1970238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2942D9B-1EA2-4AFA-9583-627B9303628C}"/>
              </a:ext>
            </a:extLst>
          </p:cNvPr>
          <p:cNvSpPr>
            <a:spLocks noGrp="1"/>
          </p:cNvSpPr>
          <p:nvPr>
            <p:ph type="title"/>
          </p:nvPr>
        </p:nvSpPr>
        <p:spPr>
          <a:xfrm>
            <a:off x="4412673" y="271607"/>
            <a:ext cx="2213610" cy="846455"/>
          </a:xfrm>
        </p:spPr>
        <p:txBody>
          <a:bodyPr/>
          <a:lstStyle/>
          <a:p>
            <a:pPr algn="ctr"/>
            <a:r>
              <a:rPr lang="fr-FR" b="1" dirty="0">
                <a:solidFill>
                  <a:srgbClr val="4472C4"/>
                </a:solidFill>
              </a:rPr>
              <a:t>Planning</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391" y="1553008"/>
            <a:ext cx="11761218" cy="442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0402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A52968DE-E78D-4255-B0E4-E8D7E4385606}"/>
              </a:ext>
            </a:extLst>
          </p:cNvPr>
          <p:cNvSpPr>
            <a:spLocks noGrp="1"/>
          </p:cNvSpPr>
          <p:nvPr>
            <p:ph type="title"/>
          </p:nvPr>
        </p:nvSpPr>
        <p:spPr>
          <a:xfrm>
            <a:off x="838199" y="365125"/>
            <a:ext cx="5666509" cy="572135"/>
          </a:xfrm>
        </p:spPr>
        <p:txBody>
          <a:bodyPr>
            <a:noAutofit/>
          </a:bodyPr>
          <a:lstStyle/>
          <a:p>
            <a:r>
              <a:rPr lang="fr-FR" b="1" dirty="0">
                <a:solidFill>
                  <a:schemeClr val="accent1"/>
                </a:solidFill>
              </a:rPr>
              <a:t>Prévention des récidives</a:t>
            </a:r>
          </a:p>
        </p:txBody>
      </p:sp>
      <p:pic>
        <p:nvPicPr>
          <p:cNvPr id="4" name="Image 3">
            <a:extLst>
              <a:ext uri="{FF2B5EF4-FFF2-40B4-BE49-F238E27FC236}">
                <a16:creationId xmlns="" xmlns:a16="http://schemas.microsoft.com/office/drawing/2014/main" id="{9ABFD57E-7C62-49E9-AC3C-55E6C8F64A4D}"/>
              </a:ext>
            </a:extLst>
          </p:cNvPr>
          <p:cNvPicPr/>
          <p:nvPr/>
        </p:nvPicPr>
        <p:blipFill>
          <a:blip r:embed="rId3"/>
          <a:stretch>
            <a:fillRect/>
          </a:stretch>
        </p:blipFill>
        <p:spPr>
          <a:xfrm>
            <a:off x="7273638" y="229466"/>
            <a:ext cx="4796702" cy="2922443"/>
          </a:xfrm>
          <a:prstGeom prst="rect">
            <a:avLst/>
          </a:prstGeom>
        </p:spPr>
      </p:pic>
      <p:sp>
        <p:nvSpPr>
          <p:cNvPr id="5" name="Rectangle 4">
            <a:extLst>
              <a:ext uri="{FF2B5EF4-FFF2-40B4-BE49-F238E27FC236}">
                <a16:creationId xmlns="" xmlns:a16="http://schemas.microsoft.com/office/drawing/2014/main" id="{E0B18C85-7DE4-46FD-A93E-DA8891BD8BF1}"/>
              </a:ext>
            </a:extLst>
          </p:cNvPr>
          <p:cNvSpPr/>
          <p:nvPr/>
        </p:nvSpPr>
        <p:spPr>
          <a:xfrm>
            <a:off x="211109" y="3194858"/>
            <a:ext cx="11769782" cy="2605329"/>
          </a:xfrm>
          <a:prstGeom prst="rect">
            <a:avLst/>
          </a:prstGeom>
        </p:spPr>
        <p:txBody>
          <a:bodyPr wrap="square">
            <a:spAutoFit/>
          </a:bodyPr>
          <a:lstStyle/>
          <a:p>
            <a:pPr marL="449580" indent="449580" algn="just">
              <a:lnSpc>
                <a:spcPct val="115000"/>
              </a:lnSpc>
              <a:spcAft>
                <a:spcPts val="0"/>
              </a:spcAft>
            </a:pPr>
            <a:r>
              <a:rPr lang="fr-FR" dirty="0">
                <a:latin typeface="Arial" panose="020B0604020202020204" pitchFamily="34" charset="0"/>
                <a:ea typeface="Times New Roman" panose="02020603050405020304" pitchFamily="18" charset="0"/>
                <a:cs typeface="Calibri" panose="020F0502020204030204" pitchFamily="34" charset="0"/>
              </a:rPr>
              <a:t>Formation opérateurs, opérateurs régleur et régleurs sur nouveau fonctionnement technique et sécurisation des outils et machines.</a:t>
            </a:r>
            <a:endParaRPr lang="fr-FR" sz="1600" dirty="0">
              <a:latin typeface="Calibri" panose="020F0502020204030204" pitchFamily="34" charset="0"/>
              <a:ea typeface="Times New Roman" panose="02020603050405020304" pitchFamily="18" charset="0"/>
              <a:cs typeface="Calibri" panose="020F0502020204030204" pitchFamily="34" charset="0"/>
            </a:endParaRPr>
          </a:p>
          <a:p>
            <a:pPr marL="449580" indent="449580" algn="just">
              <a:lnSpc>
                <a:spcPct val="115000"/>
              </a:lnSpc>
              <a:spcAft>
                <a:spcPts val="0"/>
              </a:spcAft>
            </a:pPr>
            <a:r>
              <a:rPr lang="fr-FR" dirty="0">
                <a:latin typeface="Arial" panose="020B0604020202020204" pitchFamily="34" charset="0"/>
                <a:ea typeface="Times New Roman" panose="02020603050405020304" pitchFamily="18" charset="0"/>
                <a:cs typeface="Calibri" panose="020F0502020204030204" pitchFamily="34" charset="0"/>
              </a:rPr>
              <a:t> </a:t>
            </a:r>
            <a:endParaRPr lang="fr-FR" sz="1600" dirty="0">
              <a:latin typeface="Calibri" panose="020F0502020204030204" pitchFamily="34" charset="0"/>
              <a:ea typeface="Times New Roman" panose="02020603050405020304" pitchFamily="18" charset="0"/>
              <a:cs typeface="Calibri" panose="020F0502020204030204" pitchFamily="34" charset="0"/>
            </a:endParaRPr>
          </a:p>
          <a:p>
            <a:pPr marL="449580" indent="449580" algn="just">
              <a:lnSpc>
                <a:spcPct val="115000"/>
              </a:lnSpc>
              <a:spcAft>
                <a:spcPts val="0"/>
              </a:spcAft>
            </a:pPr>
            <a:r>
              <a:rPr lang="fr-FR" dirty="0">
                <a:latin typeface="Arial" panose="020B0604020202020204" pitchFamily="34" charset="0"/>
                <a:ea typeface="Times New Roman" panose="02020603050405020304" pitchFamily="18" charset="0"/>
                <a:cs typeface="Calibri" panose="020F0502020204030204" pitchFamily="34" charset="0"/>
              </a:rPr>
              <a:t>Respecter le rangement des outils identifiés, les composants doivent être impérativement identifiés.</a:t>
            </a:r>
            <a:endParaRPr lang="fr-FR" sz="1600" dirty="0">
              <a:latin typeface="Calibri" panose="020F0502020204030204" pitchFamily="34" charset="0"/>
              <a:ea typeface="Times New Roman" panose="02020603050405020304" pitchFamily="18" charset="0"/>
              <a:cs typeface="Calibri" panose="020F0502020204030204" pitchFamily="34" charset="0"/>
            </a:endParaRPr>
          </a:p>
          <a:p>
            <a:pPr marL="449580" indent="449580" algn="just">
              <a:lnSpc>
                <a:spcPct val="115000"/>
              </a:lnSpc>
              <a:spcAft>
                <a:spcPts val="0"/>
              </a:spcAft>
            </a:pPr>
            <a:r>
              <a:rPr lang="fr-FR" dirty="0">
                <a:latin typeface="Arial" panose="020B0604020202020204" pitchFamily="34" charset="0"/>
                <a:ea typeface="Times New Roman" panose="02020603050405020304" pitchFamily="18" charset="0"/>
                <a:cs typeface="Calibri" panose="020F0502020204030204" pitchFamily="34" charset="0"/>
              </a:rPr>
              <a:t> </a:t>
            </a:r>
            <a:endParaRPr lang="fr-FR" sz="1600" dirty="0">
              <a:latin typeface="Calibri" panose="020F0502020204030204" pitchFamily="34" charset="0"/>
              <a:ea typeface="Times New Roman" panose="02020603050405020304" pitchFamily="18" charset="0"/>
              <a:cs typeface="Calibri" panose="020F0502020204030204" pitchFamily="34" charset="0"/>
            </a:endParaRPr>
          </a:p>
          <a:p>
            <a:pPr marL="449580" indent="449580" algn="just">
              <a:lnSpc>
                <a:spcPct val="115000"/>
              </a:lnSpc>
              <a:spcAft>
                <a:spcPts val="0"/>
              </a:spcAft>
            </a:pPr>
            <a:r>
              <a:rPr lang="fr-FR" dirty="0">
                <a:latin typeface="Arial" panose="020B0604020202020204" pitchFamily="34" charset="0"/>
                <a:ea typeface="Times New Roman" panose="02020603050405020304" pitchFamily="18" charset="0"/>
                <a:cs typeface="Calibri" panose="020F0502020204030204" pitchFamily="34" charset="0"/>
              </a:rPr>
              <a:t>Suivi et amélioration avec l’aide du Management Visuel dans l’atelier.</a:t>
            </a:r>
          </a:p>
          <a:p>
            <a:pPr marL="449580" indent="449580" algn="just">
              <a:lnSpc>
                <a:spcPct val="115000"/>
              </a:lnSpc>
              <a:spcAft>
                <a:spcPts val="0"/>
              </a:spcAft>
            </a:pPr>
            <a:endParaRPr lang="fr-FR" sz="1600" dirty="0">
              <a:latin typeface="Arial" panose="020B0604020202020204" pitchFamily="34" charset="0"/>
              <a:ea typeface="Times New Roman" panose="02020603050405020304" pitchFamily="18" charset="0"/>
              <a:cs typeface="Calibri" panose="020F0502020204030204" pitchFamily="34" charset="0"/>
            </a:endParaRPr>
          </a:p>
          <a:p>
            <a:pPr marL="449580" indent="449580" algn="just">
              <a:lnSpc>
                <a:spcPct val="115000"/>
              </a:lnSpc>
              <a:spcAft>
                <a:spcPts val="0"/>
              </a:spcAft>
            </a:pPr>
            <a:r>
              <a:rPr lang="fr-FR" sz="1600" dirty="0">
                <a:latin typeface="Arial" panose="020B0604020202020204" pitchFamily="34" charset="0"/>
                <a:ea typeface="Times New Roman" panose="02020603050405020304" pitchFamily="18" charset="0"/>
                <a:cs typeface="Calibri" panose="020F0502020204030204" pitchFamily="34" charset="0"/>
              </a:rPr>
              <a:t>Gestion &amp; échange des infos disponibilité outils sur le tableau MV</a:t>
            </a:r>
            <a:r>
              <a:rPr lang="fr-FR" dirty="0">
                <a:latin typeface="Arial" panose="020B0604020202020204" pitchFamily="34" charset="0"/>
                <a:ea typeface="Times New Roman" panose="02020603050405020304" pitchFamily="18" charset="0"/>
                <a:cs typeface="Calibri" panose="020F0502020204030204" pitchFamily="34" charset="0"/>
              </a:rPr>
              <a:t> </a:t>
            </a:r>
            <a:endParaRPr lang="fr-FR" sz="16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8280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1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168A15C5-3205-4F74-8A15-E1B40585828D}"/>
              </a:ext>
            </a:extLst>
          </p:cNvPr>
          <p:cNvSpPr>
            <a:spLocks noGrp="1"/>
          </p:cNvSpPr>
          <p:nvPr>
            <p:ph type="title"/>
          </p:nvPr>
        </p:nvSpPr>
        <p:spPr>
          <a:xfrm>
            <a:off x="3129599" y="-3801"/>
            <a:ext cx="5569527" cy="846049"/>
          </a:xfrm>
        </p:spPr>
        <p:txBody>
          <a:bodyPr/>
          <a:lstStyle/>
          <a:p>
            <a:pPr algn="ctr"/>
            <a:r>
              <a:rPr lang="fr-FR" b="1" dirty="0">
                <a:solidFill>
                  <a:srgbClr val="4472C4"/>
                </a:solidFill>
              </a:rPr>
              <a:t>Vérification des actions</a:t>
            </a:r>
          </a:p>
        </p:txBody>
      </p:sp>
      <p:sp>
        <p:nvSpPr>
          <p:cNvPr id="4" name="Rectangle 2">
            <a:extLst>
              <a:ext uri="{FF2B5EF4-FFF2-40B4-BE49-F238E27FC236}">
                <a16:creationId xmlns="" xmlns:a16="http://schemas.microsoft.com/office/drawing/2014/main" id="{D3CCEF06-EE3E-433C-A5EC-749DBC32363C}"/>
              </a:ext>
            </a:extLst>
          </p:cNvPr>
          <p:cNvSpPr>
            <a:spLocks noChangeArrowheads="1"/>
          </p:cNvSpPr>
          <p:nvPr/>
        </p:nvSpPr>
        <p:spPr bwMode="auto">
          <a:xfrm>
            <a:off x="56961" y="912518"/>
            <a:ext cx="619143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49263" algn="l" defTabSz="914400" rtl="0" eaLnBrk="0" fontAlgn="base" latinLnBrk="0" hangingPunct="0">
              <a:lnSpc>
                <a:spcPct val="100000"/>
              </a:lnSpc>
              <a:spcBef>
                <a:spcPct val="0"/>
              </a:spcBef>
              <a:spcAft>
                <a:spcPct val="0"/>
              </a:spcAft>
              <a:buClrTx/>
              <a:buSzTx/>
              <a:buFontTx/>
              <a:buNone/>
              <a:tabLst/>
            </a:pPr>
            <a:r>
              <a:rPr kumimoji="0" lang="fr-FR" altLang="fr-FR" sz="2000" b="0" i="0" u="sng"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Recherche outil par régleur et opérateur régleur :</a:t>
            </a:r>
            <a:endParaRPr kumimoji="0" lang="fr-FR" altLang="fr-FR" sz="2000" b="0" i="0" u="none" strike="noStrike" cap="none" normalizeH="0" baseline="0" dirty="0">
              <a:ln>
                <a:noFill/>
              </a:ln>
              <a:solidFill>
                <a:schemeClr val="tx1"/>
              </a:solidFill>
              <a:effectLst/>
            </a:endParaRPr>
          </a:p>
        </p:txBody>
      </p:sp>
      <p:pic>
        <p:nvPicPr>
          <p:cNvPr id="7169" name="Picture 1">
            <a:extLst>
              <a:ext uri="{FF2B5EF4-FFF2-40B4-BE49-F238E27FC236}">
                <a16:creationId xmlns="" xmlns:a16="http://schemas.microsoft.com/office/drawing/2014/main" id="{355A977E-B0E2-4628-AD08-B1046A59F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610" y="1317881"/>
            <a:ext cx="10449506" cy="23221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 xmlns:a16="http://schemas.microsoft.com/office/drawing/2014/main" id="{1D48EAEF-438F-403F-B89C-7ECF369971DC}"/>
              </a:ext>
            </a:extLst>
          </p:cNvPr>
          <p:cNvSpPr>
            <a:spLocks noChangeArrowheads="1"/>
          </p:cNvSpPr>
          <p:nvPr/>
        </p:nvSpPr>
        <p:spPr bwMode="auto">
          <a:xfrm>
            <a:off x="152400" y="35385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7" name="Graphique 6">
            <a:extLst>
              <a:ext uri="{FF2B5EF4-FFF2-40B4-BE49-F238E27FC236}">
                <a16:creationId xmlns="" xmlns:a16="http://schemas.microsoft.com/office/drawing/2014/main" id="{8AF8D0F0-D0B7-4314-9178-5C2691BE95F7}"/>
              </a:ext>
            </a:extLst>
          </p:cNvPr>
          <p:cNvGraphicFramePr/>
          <p:nvPr>
            <p:extLst>
              <p:ext uri="{D42A27DB-BD31-4B8C-83A1-F6EECF244321}">
                <p14:modId xmlns:p14="http://schemas.microsoft.com/office/powerpoint/2010/main" val="753890031"/>
              </p:ext>
            </p:extLst>
          </p:nvPr>
        </p:nvGraphicFramePr>
        <p:xfrm>
          <a:off x="4144497" y="3741447"/>
          <a:ext cx="8061358" cy="31165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24861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Image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690688"/>
            <a:ext cx="10058400" cy="4718115"/>
          </a:xfrm>
          <a:prstGeom prst="rect">
            <a:avLst/>
          </a:prstGeom>
        </p:spPr>
      </p:pic>
      <p:sp>
        <p:nvSpPr>
          <p:cNvPr id="4" name="Titre 1">
            <a:extLst>
              <a:ext uri="{FF2B5EF4-FFF2-40B4-BE49-F238E27FC236}">
                <a16:creationId xmlns="" xmlns:a16="http://schemas.microsoft.com/office/drawing/2014/main" id="{E5685470-78F4-4681-ACA9-0DB93E91231A}"/>
              </a:ext>
            </a:extLst>
          </p:cNvPr>
          <p:cNvSpPr txBox="1">
            <a:spLocks/>
          </p:cNvSpPr>
          <p:nvPr/>
        </p:nvSpPr>
        <p:spPr>
          <a:xfrm>
            <a:off x="2628900" y="228600"/>
            <a:ext cx="6057900" cy="7273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b="1" dirty="0" smtClean="0">
                <a:solidFill>
                  <a:srgbClr val="4472C4"/>
                </a:solidFill>
              </a:rPr>
              <a:t>SICAME</a:t>
            </a:r>
            <a:r>
              <a:rPr lang="fr-FR" b="1" dirty="0" smtClean="0">
                <a:solidFill>
                  <a:schemeClr val="accent1"/>
                </a:solidFill>
              </a:rPr>
              <a:t> </a:t>
            </a:r>
            <a:r>
              <a:rPr lang="fr-FR" b="1" dirty="0" smtClean="0">
                <a:solidFill>
                  <a:schemeClr val="accent1"/>
                </a:solidFill>
              </a:rPr>
              <a:t>group </a:t>
            </a:r>
            <a:r>
              <a:rPr lang="fr-FR" b="1" dirty="0">
                <a:solidFill>
                  <a:schemeClr val="accent1"/>
                </a:solidFill>
              </a:rPr>
              <a:t>en </a:t>
            </a:r>
            <a:r>
              <a:rPr lang="fr-FR" b="1" dirty="0" smtClean="0">
                <a:solidFill>
                  <a:schemeClr val="accent1"/>
                </a:solidFill>
              </a:rPr>
              <a:t>FRANCE</a:t>
            </a:r>
            <a:endParaRPr lang="fr-FR" b="1" dirty="0">
              <a:solidFill>
                <a:schemeClr val="accent1"/>
              </a:solidFill>
            </a:endParaRPr>
          </a:p>
        </p:txBody>
      </p:sp>
    </p:spTree>
    <p:extLst>
      <p:ext uri="{BB962C8B-B14F-4D97-AF65-F5344CB8AC3E}">
        <p14:creationId xmlns:p14="http://schemas.microsoft.com/office/powerpoint/2010/main" val="85536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heel(1)">
                                      <p:cBhvr>
                                        <p:cTn id="7"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2D67FD58-D897-4F21-AB04-C90FC0A6CB1A}"/>
              </a:ext>
            </a:extLst>
          </p:cNvPr>
          <p:cNvSpPr>
            <a:spLocks noGrp="1"/>
          </p:cNvSpPr>
          <p:nvPr>
            <p:ph type="title"/>
          </p:nvPr>
        </p:nvSpPr>
        <p:spPr>
          <a:xfrm>
            <a:off x="838200" y="240002"/>
            <a:ext cx="10397836" cy="1325563"/>
          </a:xfrm>
        </p:spPr>
        <p:txBody>
          <a:bodyPr/>
          <a:lstStyle/>
          <a:p>
            <a:r>
              <a:rPr lang="fr-FR" b="1" dirty="0">
                <a:solidFill>
                  <a:schemeClr val="accent1"/>
                </a:solidFill>
              </a:rPr>
              <a:t>Visualisation temps de réglage machines après identification des emplacements outils</a:t>
            </a:r>
          </a:p>
        </p:txBody>
      </p:sp>
      <p:graphicFrame>
        <p:nvGraphicFramePr>
          <p:cNvPr id="4" name="Graphique 3">
            <a:extLst>
              <a:ext uri="{FF2B5EF4-FFF2-40B4-BE49-F238E27FC236}">
                <a16:creationId xmlns="" xmlns:a16="http://schemas.microsoft.com/office/drawing/2014/main" id="{37113E25-DDDD-42F9-96D5-C9925339FA60}"/>
              </a:ext>
            </a:extLst>
          </p:cNvPr>
          <p:cNvGraphicFramePr/>
          <p:nvPr>
            <p:extLst>
              <p:ext uri="{D42A27DB-BD31-4B8C-83A1-F6EECF244321}">
                <p14:modId xmlns:p14="http://schemas.microsoft.com/office/powerpoint/2010/main" val="1246957156"/>
              </p:ext>
            </p:extLst>
          </p:nvPr>
        </p:nvGraphicFramePr>
        <p:xfrm>
          <a:off x="1253836" y="1565565"/>
          <a:ext cx="9982200" cy="51628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193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942576FA-E5FC-46BF-A5C6-7FE1112CE6B8}"/>
              </a:ext>
            </a:extLst>
          </p:cNvPr>
          <p:cNvSpPr>
            <a:spLocks noGrp="1"/>
          </p:cNvSpPr>
          <p:nvPr>
            <p:ph type="title"/>
          </p:nvPr>
        </p:nvSpPr>
        <p:spPr>
          <a:xfrm>
            <a:off x="159631" y="64653"/>
            <a:ext cx="3352496" cy="794329"/>
          </a:xfrm>
        </p:spPr>
        <p:txBody>
          <a:bodyPr>
            <a:noAutofit/>
          </a:bodyPr>
          <a:lstStyle/>
          <a:p>
            <a:pPr algn="ctr"/>
            <a:r>
              <a:rPr lang="fr-FR" b="1" dirty="0" smtClean="0">
                <a:solidFill>
                  <a:srgbClr val="4472C4"/>
                </a:solidFill>
              </a:rPr>
              <a:t>Bilan financier</a:t>
            </a:r>
            <a:endParaRPr lang="fr-FR" b="1" dirty="0">
              <a:solidFill>
                <a:srgbClr val="4472C4"/>
              </a:solidFill>
            </a:endParaRPr>
          </a:p>
        </p:txBody>
      </p:sp>
      <p:pic>
        <p:nvPicPr>
          <p:cNvPr id="8194" name="Picture 2">
            <a:extLst>
              <a:ext uri="{FF2B5EF4-FFF2-40B4-BE49-F238E27FC236}">
                <a16:creationId xmlns="" xmlns:a16="http://schemas.microsoft.com/office/drawing/2014/main" id="{62D22A6D-53BF-40B9-A212-3488D2E40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9562" y="64653"/>
            <a:ext cx="8072438" cy="3264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 xmlns:a16="http://schemas.microsoft.com/office/drawing/2014/main" id="{BB150E77-9154-4F08-A0E1-28618764C9DD}"/>
              </a:ext>
            </a:extLst>
          </p:cNvPr>
          <p:cNvSpPr>
            <a:spLocks noChangeArrowheads="1"/>
          </p:cNvSpPr>
          <p:nvPr/>
        </p:nvSpPr>
        <p:spPr bwMode="auto">
          <a:xfrm>
            <a:off x="-26980" y="2751892"/>
            <a:ext cx="5622052"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Perte mensuelle sur la recherche des outils :</a:t>
            </a:r>
            <a:endParaRPr kumimoji="0" lang="fr-FR" altLang="fr-FR"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8195" name="Picture 3">
            <a:extLst>
              <a:ext uri="{FF2B5EF4-FFF2-40B4-BE49-F238E27FC236}">
                <a16:creationId xmlns="" xmlns:a16="http://schemas.microsoft.com/office/drawing/2014/main" id="{253E4A6C-1D3C-41E8-BD3A-F5F783BA9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47" y="3100180"/>
            <a:ext cx="6798829" cy="36720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a:extLst>
              <a:ext uri="{FF2B5EF4-FFF2-40B4-BE49-F238E27FC236}">
                <a16:creationId xmlns="" xmlns:a16="http://schemas.microsoft.com/office/drawing/2014/main" id="{8D34BC86-A619-4F4F-84BE-EADFF696508D}"/>
              </a:ext>
            </a:extLst>
          </p:cNvPr>
          <p:cNvSpPr>
            <a:spLocks noChangeArrowheads="1"/>
          </p:cNvSpPr>
          <p:nvPr/>
        </p:nvSpPr>
        <p:spPr bwMode="auto">
          <a:xfrm>
            <a:off x="692726" y="67722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6" name="ZoneTexte 5">
            <a:extLst>
              <a:ext uri="{FF2B5EF4-FFF2-40B4-BE49-F238E27FC236}">
                <a16:creationId xmlns="" xmlns:a16="http://schemas.microsoft.com/office/drawing/2014/main" id="{034BED35-2315-41B0-A58E-41F14BB71C02}"/>
              </a:ext>
            </a:extLst>
          </p:cNvPr>
          <p:cNvSpPr txBox="1"/>
          <p:nvPr/>
        </p:nvSpPr>
        <p:spPr>
          <a:xfrm>
            <a:off x="7841672" y="4202257"/>
            <a:ext cx="3978910" cy="923330"/>
          </a:xfrm>
          <a:prstGeom prst="rect">
            <a:avLst/>
          </a:prstGeom>
          <a:noFill/>
        </p:spPr>
        <p:txBody>
          <a:bodyPr wrap="none" rtlCol="0">
            <a:spAutoFit/>
          </a:bodyPr>
          <a:lstStyle/>
          <a:p>
            <a:r>
              <a:rPr lang="fr-FR" b="1" u="sng" dirty="0">
                <a:solidFill>
                  <a:schemeClr val="accent1">
                    <a:lumMod val="50000"/>
                  </a:schemeClr>
                </a:solidFill>
              </a:rPr>
              <a:t>Coût de la formation :</a:t>
            </a:r>
          </a:p>
          <a:p>
            <a:r>
              <a:rPr lang="fr-FR" dirty="0">
                <a:solidFill>
                  <a:schemeClr val="accent1">
                    <a:lumMod val="50000"/>
                  </a:schemeClr>
                </a:solidFill>
              </a:rPr>
              <a:t>Personnel : 390 €</a:t>
            </a:r>
          </a:p>
          <a:p>
            <a:r>
              <a:rPr lang="fr-FR" dirty="0">
                <a:solidFill>
                  <a:schemeClr val="accent1">
                    <a:lumMod val="50000"/>
                  </a:schemeClr>
                </a:solidFill>
              </a:rPr>
              <a:t>Opérateurs régleurs &amp; régleurs : 2 700 € </a:t>
            </a:r>
          </a:p>
        </p:txBody>
      </p:sp>
      <p:pic>
        <p:nvPicPr>
          <p:cNvPr id="11" name="Image 10">
            <a:extLst>
              <a:ext uri="{FF2B5EF4-FFF2-40B4-BE49-F238E27FC236}">
                <a16:creationId xmlns="" xmlns:a16="http://schemas.microsoft.com/office/drawing/2014/main" id="{D6E661E4-E249-4725-A814-2EE435C30F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9484" y="836978"/>
            <a:ext cx="1616066" cy="1637140"/>
          </a:xfrm>
          <a:prstGeom prst="rect">
            <a:avLst/>
          </a:prstGeom>
        </p:spPr>
      </p:pic>
    </p:spTree>
    <p:extLst>
      <p:ext uri="{BB962C8B-B14F-4D97-AF65-F5344CB8AC3E}">
        <p14:creationId xmlns:p14="http://schemas.microsoft.com/office/powerpoint/2010/main" val="260814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2C1669C9-95F2-4298-9509-F631197841F4}"/>
              </a:ext>
            </a:extLst>
          </p:cNvPr>
          <p:cNvSpPr>
            <a:spLocks noGrp="1"/>
          </p:cNvSpPr>
          <p:nvPr>
            <p:ph type="title"/>
          </p:nvPr>
        </p:nvSpPr>
        <p:spPr>
          <a:xfrm>
            <a:off x="177210" y="72762"/>
            <a:ext cx="11078384" cy="632560"/>
          </a:xfrm>
        </p:spPr>
        <p:txBody>
          <a:bodyPr>
            <a:noAutofit/>
          </a:bodyPr>
          <a:lstStyle/>
          <a:p>
            <a:r>
              <a:rPr lang="fr-FR" b="1" dirty="0">
                <a:solidFill>
                  <a:srgbClr val="4472C4"/>
                </a:solidFill>
              </a:rPr>
              <a:t>Amortissement 5S, sécurisation outils &amp; étagères</a:t>
            </a:r>
          </a:p>
        </p:txBody>
      </p:sp>
      <p:sp>
        <p:nvSpPr>
          <p:cNvPr id="6" name="Rectangle 4"/>
          <p:cNvSpPr>
            <a:spLocks noChangeArrowheads="1"/>
          </p:cNvSpPr>
          <p:nvPr/>
        </p:nvSpPr>
        <p:spPr bwMode="auto">
          <a:xfrm>
            <a:off x="498762" y="1028700"/>
            <a:ext cx="18071607" cy="575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3" name="Rectangle 2"/>
          <p:cNvSpPr/>
          <p:nvPr/>
        </p:nvSpPr>
        <p:spPr>
          <a:xfrm>
            <a:off x="177210" y="709031"/>
            <a:ext cx="11184210" cy="1077218"/>
          </a:xfrm>
          <a:prstGeom prst="rect">
            <a:avLst/>
          </a:prstGeom>
        </p:spPr>
        <p:txBody>
          <a:bodyPr wrap="square">
            <a:spAutoFit/>
          </a:bodyPr>
          <a:lstStyle/>
          <a:p>
            <a:r>
              <a:rPr lang="fr-FR" sz="1600" dirty="0"/>
              <a:t>Calcul du ROI : (Ʃ achats / Ʃ gains annuel) × 12</a:t>
            </a:r>
          </a:p>
          <a:p>
            <a:r>
              <a:rPr lang="fr-FR" sz="1600" dirty="0"/>
              <a:t>Ʃ achats = 17878€</a:t>
            </a:r>
          </a:p>
          <a:p>
            <a:r>
              <a:rPr lang="fr-FR" sz="1600" dirty="0"/>
              <a:t>Ʃ gain annuel régleur ((44h x 26€) x 12) = 13728€ </a:t>
            </a:r>
            <a:r>
              <a:rPr lang="fr-FR" sz="1600" b="1" dirty="0"/>
              <a:t> </a:t>
            </a:r>
            <a:endParaRPr lang="fr-FR" sz="1600" dirty="0"/>
          </a:p>
          <a:p>
            <a:r>
              <a:rPr lang="fr-FR" sz="1600" dirty="0"/>
              <a:t>Ʃ gain annuel opérateur-régleur ((114h x 26€) x 12) = 35568€</a:t>
            </a:r>
          </a:p>
        </p:txBody>
      </p:sp>
      <p:sp>
        <p:nvSpPr>
          <p:cNvPr id="11" name="Explosion 1 10"/>
          <p:cNvSpPr/>
          <p:nvPr/>
        </p:nvSpPr>
        <p:spPr>
          <a:xfrm>
            <a:off x="283036" y="2001501"/>
            <a:ext cx="3600000" cy="2324469"/>
          </a:xfrm>
          <a:prstGeom prst="irregularSeal1">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fr-FR" b="1" dirty="0">
                <a:ln>
                  <a:solidFill>
                    <a:schemeClr val="tx1"/>
                  </a:solidFill>
                </a:ln>
                <a:solidFill>
                  <a:schemeClr val="tx1"/>
                </a:solidFill>
              </a:rPr>
              <a:t>Opérateur-régleur</a:t>
            </a:r>
            <a:r>
              <a:rPr lang="fr-FR" sz="2000" b="1" dirty="0">
                <a:ln>
                  <a:solidFill>
                    <a:schemeClr val="tx1"/>
                  </a:solidFill>
                </a:ln>
                <a:solidFill>
                  <a:schemeClr val="tx1"/>
                </a:solidFill>
              </a:rPr>
              <a:t/>
            </a:r>
            <a:br>
              <a:rPr lang="fr-FR" sz="2000" b="1" dirty="0">
                <a:ln>
                  <a:solidFill>
                    <a:schemeClr val="tx1"/>
                  </a:solidFill>
                </a:ln>
                <a:solidFill>
                  <a:schemeClr val="tx1"/>
                </a:solidFill>
              </a:rPr>
            </a:br>
            <a:r>
              <a:rPr lang="fr-FR" sz="2000" b="1" dirty="0">
                <a:ln>
                  <a:solidFill>
                    <a:schemeClr val="tx1"/>
                  </a:solidFill>
                </a:ln>
                <a:solidFill>
                  <a:schemeClr val="tx1"/>
                </a:solidFill>
              </a:rPr>
              <a:t>GAIN ANNUEL</a:t>
            </a:r>
          </a:p>
          <a:p>
            <a:pPr algn="ctr"/>
            <a:r>
              <a:rPr lang="fr-FR" sz="2000" b="1" dirty="0">
                <a:ln>
                  <a:solidFill>
                    <a:schemeClr val="tx1"/>
                  </a:solidFill>
                </a:ln>
                <a:solidFill>
                  <a:schemeClr val="tx1"/>
                </a:solidFill>
              </a:rPr>
              <a:t>35568€</a:t>
            </a:r>
          </a:p>
        </p:txBody>
      </p:sp>
      <p:sp>
        <p:nvSpPr>
          <p:cNvPr id="14" name="Explosion 1 13"/>
          <p:cNvSpPr/>
          <p:nvPr/>
        </p:nvSpPr>
        <p:spPr>
          <a:xfrm>
            <a:off x="5294756" y="603292"/>
            <a:ext cx="3600000" cy="2160000"/>
          </a:xfrm>
          <a:prstGeom prst="irregularSeal1">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fr-FR" b="1" dirty="0">
                <a:ln>
                  <a:solidFill>
                    <a:schemeClr val="tx1"/>
                  </a:solidFill>
                </a:ln>
                <a:solidFill>
                  <a:schemeClr val="tx1"/>
                </a:solidFill>
              </a:rPr>
              <a:t>Opérateur régleur</a:t>
            </a:r>
            <a:br>
              <a:rPr lang="fr-FR" b="1" dirty="0">
                <a:ln>
                  <a:solidFill>
                    <a:schemeClr val="tx1"/>
                  </a:solidFill>
                </a:ln>
                <a:solidFill>
                  <a:schemeClr val="tx1"/>
                </a:solidFill>
              </a:rPr>
            </a:br>
            <a:r>
              <a:rPr lang="fr-FR" sz="2000" b="1" dirty="0">
                <a:ln>
                  <a:solidFill>
                    <a:schemeClr val="tx1"/>
                  </a:solidFill>
                </a:ln>
                <a:solidFill>
                  <a:schemeClr val="tx1"/>
                </a:solidFill>
              </a:rPr>
              <a:t>ROI : 6 mois</a:t>
            </a:r>
          </a:p>
        </p:txBody>
      </p:sp>
      <p:sp>
        <p:nvSpPr>
          <p:cNvPr id="19" name="Explosion 1 18"/>
          <p:cNvSpPr/>
          <p:nvPr/>
        </p:nvSpPr>
        <p:spPr>
          <a:xfrm>
            <a:off x="4869304" y="4480659"/>
            <a:ext cx="3600000" cy="2324469"/>
          </a:xfrm>
          <a:prstGeom prst="irregularSeal1">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fr-FR" b="1" dirty="0">
                <a:ln>
                  <a:solidFill>
                    <a:schemeClr val="tx1"/>
                  </a:solidFill>
                </a:ln>
                <a:solidFill>
                  <a:schemeClr val="tx1"/>
                </a:solidFill>
              </a:rPr>
              <a:t>Régleur</a:t>
            </a:r>
            <a:r>
              <a:rPr lang="fr-FR" sz="2000" b="1" dirty="0">
                <a:ln>
                  <a:solidFill>
                    <a:schemeClr val="tx1"/>
                  </a:solidFill>
                </a:ln>
                <a:solidFill>
                  <a:schemeClr val="tx1"/>
                </a:solidFill>
              </a:rPr>
              <a:t/>
            </a:r>
            <a:br>
              <a:rPr lang="fr-FR" sz="2000" b="1" dirty="0">
                <a:ln>
                  <a:solidFill>
                    <a:schemeClr val="tx1"/>
                  </a:solidFill>
                </a:ln>
                <a:solidFill>
                  <a:schemeClr val="tx1"/>
                </a:solidFill>
              </a:rPr>
            </a:br>
            <a:r>
              <a:rPr lang="fr-FR" sz="2000" b="1" dirty="0">
                <a:ln>
                  <a:solidFill>
                    <a:schemeClr val="tx1"/>
                  </a:solidFill>
                </a:ln>
                <a:solidFill>
                  <a:schemeClr val="tx1"/>
                </a:solidFill>
              </a:rPr>
              <a:t>GAIN ANNUEL</a:t>
            </a:r>
          </a:p>
          <a:p>
            <a:pPr algn="ctr"/>
            <a:r>
              <a:rPr lang="fr-FR" sz="2000" b="1" dirty="0">
                <a:ln>
                  <a:solidFill>
                    <a:schemeClr val="tx1"/>
                  </a:solidFill>
                </a:ln>
                <a:solidFill>
                  <a:schemeClr val="tx1"/>
                </a:solidFill>
              </a:rPr>
              <a:t>13728€</a:t>
            </a:r>
          </a:p>
        </p:txBody>
      </p:sp>
      <p:sp>
        <p:nvSpPr>
          <p:cNvPr id="20" name="Explosion 1 19"/>
          <p:cNvSpPr/>
          <p:nvPr/>
        </p:nvSpPr>
        <p:spPr>
          <a:xfrm>
            <a:off x="8469304" y="4386871"/>
            <a:ext cx="3600000" cy="2160000"/>
          </a:xfrm>
          <a:prstGeom prst="irregularSeal1">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fr-FR" b="1" dirty="0">
                <a:ln>
                  <a:solidFill>
                    <a:schemeClr val="tx1"/>
                  </a:solidFill>
                </a:ln>
                <a:solidFill>
                  <a:schemeClr val="tx1"/>
                </a:solidFill>
              </a:rPr>
              <a:t>Régleur</a:t>
            </a:r>
            <a:br>
              <a:rPr lang="fr-FR" b="1" dirty="0">
                <a:ln>
                  <a:solidFill>
                    <a:schemeClr val="tx1"/>
                  </a:solidFill>
                </a:ln>
                <a:solidFill>
                  <a:schemeClr val="tx1"/>
                </a:solidFill>
              </a:rPr>
            </a:br>
            <a:r>
              <a:rPr lang="fr-FR" sz="2000" b="1" dirty="0">
                <a:ln>
                  <a:solidFill>
                    <a:schemeClr val="tx1"/>
                  </a:solidFill>
                </a:ln>
                <a:solidFill>
                  <a:schemeClr val="tx1"/>
                </a:solidFill>
              </a:rPr>
              <a:t>ROI : 16 mois</a:t>
            </a:r>
          </a:p>
        </p:txBody>
      </p:sp>
      <p:pic>
        <p:nvPicPr>
          <p:cNvPr id="16" name="Imag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2134" y="844614"/>
            <a:ext cx="2444559" cy="1883270"/>
          </a:xfrm>
          <a:prstGeom prst="rect">
            <a:avLst/>
          </a:prstGeom>
        </p:spPr>
      </p:pic>
      <p:graphicFrame>
        <p:nvGraphicFramePr>
          <p:cNvPr id="15" name="Diagramme 14"/>
          <p:cNvGraphicFramePr/>
          <p:nvPr>
            <p:extLst>
              <p:ext uri="{D42A27DB-BD31-4B8C-83A1-F6EECF244321}">
                <p14:modId xmlns:p14="http://schemas.microsoft.com/office/powerpoint/2010/main" val="3446466539"/>
              </p:ext>
            </p:extLst>
          </p:nvPr>
        </p:nvGraphicFramePr>
        <p:xfrm>
          <a:off x="553106" y="2763719"/>
          <a:ext cx="6864964" cy="36740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7" name="Imag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36800" y="2658196"/>
            <a:ext cx="1663782" cy="1067192"/>
          </a:xfrm>
          <a:prstGeom prst="rect">
            <a:avLst/>
          </a:prstGeom>
          <a:ln>
            <a:noFill/>
          </a:ln>
        </p:spPr>
      </p:pic>
      <p:sp>
        <p:nvSpPr>
          <p:cNvPr id="18" name="Rectangle 17">
            <a:extLst>
              <a:ext uri="{FF2B5EF4-FFF2-40B4-BE49-F238E27FC236}">
                <a16:creationId xmlns="" xmlns:a16="http://schemas.microsoft.com/office/drawing/2014/main" id="{D6CE830D-82F7-41D1-A5CF-AB314E8404BC}"/>
              </a:ext>
            </a:extLst>
          </p:cNvPr>
          <p:cNvSpPr/>
          <p:nvPr/>
        </p:nvSpPr>
        <p:spPr>
          <a:xfrm>
            <a:off x="7219244" y="3635239"/>
            <a:ext cx="2805512" cy="307777"/>
          </a:xfrm>
          <a:prstGeom prst="rect">
            <a:avLst/>
          </a:prstGeom>
        </p:spPr>
        <p:txBody>
          <a:bodyPr wrap="none">
            <a:spAutoFit/>
          </a:bodyPr>
          <a:lstStyle/>
          <a:p>
            <a:pPr lvl="0"/>
            <a:r>
              <a:rPr lang="fr-FR" sz="1400" b="1" dirty="0"/>
              <a:t>Meilleure gestion du temps réglage</a:t>
            </a:r>
          </a:p>
        </p:txBody>
      </p:sp>
    </p:spTree>
    <p:extLst>
      <p:ext uri="{BB962C8B-B14F-4D97-AF65-F5344CB8AC3E}">
        <p14:creationId xmlns:p14="http://schemas.microsoft.com/office/powerpoint/2010/main" val="353371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heel(1)">
                                      <p:cBhvr>
                                        <p:cTn id="13" dur="2000"/>
                                        <p:tgtEl>
                                          <p:spTgt spid="19"/>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heel(1)">
                                      <p:cBhvr>
                                        <p:cTn id="16" dur="2000"/>
                                        <p:tgtEl>
                                          <p:spTgt spid="20"/>
                                        </p:tgtEl>
                                      </p:cBhvr>
                                    </p:animEffect>
                                  </p:childTnLst>
                                </p:cTn>
                              </p:par>
                            </p:childTnLst>
                          </p:cTn>
                        </p:par>
                        <p:par>
                          <p:cTn id="17" fill="hold">
                            <p:stCondLst>
                              <p:cond delay="2000"/>
                            </p:stCondLst>
                            <p:childTnLst>
                              <p:par>
                                <p:cTn id="18" presetID="35"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2000"/>
                                        <p:tgtEl>
                                          <p:spTgt spid="16"/>
                                        </p:tgtEl>
                                      </p:cBhvr>
                                    </p:animEffect>
                                    <p:anim calcmode="lin" valueType="num">
                                      <p:cBhvr>
                                        <p:cTn id="21" dur="2000" fill="hold"/>
                                        <p:tgtEl>
                                          <p:spTgt spid="16"/>
                                        </p:tgtEl>
                                        <p:attrNameLst>
                                          <p:attrName>style.rotation</p:attrName>
                                        </p:attrNameLst>
                                      </p:cBhvr>
                                      <p:tavLst>
                                        <p:tav tm="0">
                                          <p:val>
                                            <p:fltVal val="720"/>
                                          </p:val>
                                        </p:tav>
                                        <p:tav tm="100000">
                                          <p:val>
                                            <p:fltVal val="0"/>
                                          </p:val>
                                        </p:tav>
                                      </p:tavLst>
                                    </p:anim>
                                    <p:anim calcmode="lin" valueType="num">
                                      <p:cBhvr>
                                        <p:cTn id="22" dur="2000" fill="hold"/>
                                        <p:tgtEl>
                                          <p:spTgt spid="16"/>
                                        </p:tgtEl>
                                        <p:attrNameLst>
                                          <p:attrName>ppt_h</p:attrName>
                                        </p:attrNameLst>
                                      </p:cBhvr>
                                      <p:tavLst>
                                        <p:tav tm="0">
                                          <p:val>
                                            <p:fltVal val="0"/>
                                          </p:val>
                                        </p:tav>
                                        <p:tav tm="100000">
                                          <p:val>
                                            <p:strVal val="#ppt_h"/>
                                          </p:val>
                                        </p:tav>
                                      </p:tavLst>
                                    </p:anim>
                                    <p:anim calcmode="lin" valueType="num">
                                      <p:cBhvr>
                                        <p:cTn id="23" dur="2000" fill="hold"/>
                                        <p:tgtEl>
                                          <p:spTgt spid="16"/>
                                        </p:tgtEl>
                                        <p:attrNameLst>
                                          <p:attrName>ppt_w</p:attrName>
                                        </p:attrNameLst>
                                      </p:cBhvr>
                                      <p:tavLst>
                                        <p:tav tm="0">
                                          <p:val>
                                            <p:fltVal val="0"/>
                                          </p:val>
                                        </p:tav>
                                        <p:tav tm="100000">
                                          <p:val>
                                            <p:strVal val="#ppt_w"/>
                                          </p:val>
                                        </p:tav>
                                      </p:tavLst>
                                    </p:anim>
                                  </p:childTnLst>
                                </p:cTn>
                              </p:par>
                              <p:par>
                                <p:cTn id="24" presetID="2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9" grpId="0" animBg="1"/>
      <p:bldP spid="20" grpId="0" animBg="1"/>
      <p:bldGraphic spid="15" grpId="0">
        <p:bldAsOne/>
      </p:bldGraphic>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1FFE992C-E050-4540-AF2C-42114C78937F}"/>
              </a:ext>
            </a:extLst>
          </p:cNvPr>
          <p:cNvSpPr>
            <a:spLocks noGrp="1"/>
          </p:cNvSpPr>
          <p:nvPr>
            <p:ph type="title"/>
          </p:nvPr>
        </p:nvSpPr>
        <p:spPr>
          <a:xfrm>
            <a:off x="4545850" y="201295"/>
            <a:ext cx="2761210" cy="560705"/>
          </a:xfrm>
        </p:spPr>
        <p:txBody>
          <a:bodyPr>
            <a:noAutofit/>
          </a:bodyPr>
          <a:lstStyle/>
          <a:p>
            <a:pPr algn="ctr"/>
            <a:r>
              <a:rPr lang="fr-FR" b="1" dirty="0">
                <a:solidFill>
                  <a:srgbClr val="4472C4"/>
                </a:solidFill>
              </a:rPr>
              <a:t>Conclusion</a:t>
            </a:r>
          </a:p>
        </p:txBody>
      </p:sp>
      <p:sp>
        <p:nvSpPr>
          <p:cNvPr id="3" name="Espace réservé du contenu 2">
            <a:extLst>
              <a:ext uri="{FF2B5EF4-FFF2-40B4-BE49-F238E27FC236}">
                <a16:creationId xmlns="" xmlns:a16="http://schemas.microsoft.com/office/drawing/2014/main" id="{CD6C2681-2113-4DB1-9BAF-9ACCD49363D4}"/>
              </a:ext>
            </a:extLst>
          </p:cNvPr>
          <p:cNvSpPr>
            <a:spLocks noGrp="1"/>
          </p:cNvSpPr>
          <p:nvPr>
            <p:ph idx="1"/>
          </p:nvPr>
        </p:nvSpPr>
        <p:spPr>
          <a:xfrm>
            <a:off x="148590" y="1288473"/>
            <a:ext cx="11555730" cy="2313709"/>
          </a:xfrm>
        </p:spPr>
        <p:txBody>
          <a:bodyPr>
            <a:normAutofit fontScale="85000" lnSpcReduction="10000"/>
          </a:bodyPr>
          <a:lstStyle/>
          <a:p>
            <a:pPr marL="0" indent="0">
              <a:buNone/>
            </a:pPr>
            <a:r>
              <a:rPr lang="fr-FR" dirty="0"/>
              <a:t>Découverte et application des outils de gestion et de méthode de résolutions de problèmes permettant l’amélioration les conditions de travail par :</a:t>
            </a:r>
          </a:p>
          <a:p>
            <a:pPr>
              <a:buFontTx/>
              <a:buChar char="-"/>
            </a:pPr>
            <a:r>
              <a:rPr lang="fr-FR" dirty="0"/>
              <a:t>La sécurisation des outils sur les étagères</a:t>
            </a:r>
          </a:p>
          <a:p>
            <a:pPr>
              <a:buFontTx/>
              <a:buChar char="-"/>
            </a:pPr>
            <a:r>
              <a:rPr lang="fr-FR" dirty="0"/>
              <a:t>La gestion et diminution du temps de recherche des outils</a:t>
            </a:r>
          </a:p>
          <a:p>
            <a:pPr>
              <a:buFontTx/>
              <a:buChar char="-"/>
            </a:pPr>
            <a:r>
              <a:rPr lang="fr-FR" dirty="0"/>
              <a:t>L’optimisation du poste de travail sur la 15T</a:t>
            </a:r>
            <a:br>
              <a:rPr lang="fr-FR" dirty="0"/>
            </a:br>
            <a:r>
              <a:rPr lang="fr-FR" dirty="0"/>
              <a:t>par la nouvelle disposition et l’ergonomie de l’ensemble du poste d’assemblage des KI3T</a:t>
            </a:r>
          </a:p>
        </p:txBody>
      </p:sp>
      <p:pic>
        <p:nvPicPr>
          <p:cNvPr id="4" name="Image 3">
            <a:extLst>
              <a:ext uri="{FF2B5EF4-FFF2-40B4-BE49-F238E27FC236}">
                <a16:creationId xmlns="" xmlns:a16="http://schemas.microsoft.com/office/drawing/2014/main" id="{176059CA-F2C0-4D8B-8937-2264D6F5097A}"/>
              </a:ext>
            </a:extLst>
          </p:cNvPr>
          <p:cNvPicPr/>
          <p:nvPr/>
        </p:nvPicPr>
        <p:blipFill>
          <a:blip r:embed="rId3"/>
          <a:stretch>
            <a:fillRect/>
          </a:stretch>
        </p:blipFill>
        <p:spPr>
          <a:xfrm>
            <a:off x="3989141" y="3602182"/>
            <a:ext cx="4213717" cy="2493818"/>
          </a:xfrm>
          <a:prstGeom prst="rect">
            <a:avLst/>
          </a:prstGeom>
        </p:spPr>
      </p:pic>
    </p:spTree>
    <p:extLst>
      <p:ext uri="{BB962C8B-B14F-4D97-AF65-F5344CB8AC3E}">
        <p14:creationId xmlns:p14="http://schemas.microsoft.com/office/powerpoint/2010/main" val="411942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96BD4C6-EE61-4964-9217-793B5A1D10EC}"/>
              </a:ext>
            </a:extLst>
          </p:cNvPr>
          <p:cNvSpPr>
            <a:spLocks noGrp="1"/>
          </p:cNvSpPr>
          <p:nvPr>
            <p:ph type="title"/>
          </p:nvPr>
        </p:nvSpPr>
        <p:spPr>
          <a:xfrm>
            <a:off x="4069771" y="261217"/>
            <a:ext cx="3733801" cy="559666"/>
          </a:xfrm>
        </p:spPr>
        <p:txBody>
          <a:bodyPr>
            <a:noAutofit/>
          </a:bodyPr>
          <a:lstStyle/>
          <a:p>
            <a:pPr algn="ctr"/>
            <a:r>
              <a:rPr lang="fr-FR" b="1" dirty="0" smtClean="0">
                <a:solidFill>
                  <a:srgbClr val="4472C4"/>
                </a:solidFill>
              </a:rPr>
              <a:t>Remerciements</a:t>
            </a:r>
            <a:endParaRPr lang="fr-FR" b="1" dirty="0">
              <a:solidFill>
                <a:srgbClr val="4472C4"/>
              </a:solidFill>
            </a:endParaRPr>
          </a:p>
        </p:txBody>
      </p:sp>
      <p:sp>
        <p:nvSpPr>
          <p:cNvPr id="4" name="Rectangle 3">
            <a:extLst>
              <a:ext uri="{FF2B5EF4-FFF2-40B4-BE49-F238E27FC236}">
                <a16:creationId xmlns="" xmlns:a16="http://schemas.microsoft.com/office/drawing/2014/main" id="{7A5852C0-6F61-4149-9715-9CB659E4E407}"/>
              </a:ext>
            </a:extLst>
          </p:cNvPr>
          <p:cNvSpPr/>
          <p:nvPr/>
        </p:nvSpPr>
        <p:spPr>
          <a:xfrm>
            <a:off x="2166242" y="2053211"/>
            <a:ext cx="7540857" cy="3754874"/>
          </a:xfrm>
          <a:prstGeom prst="rect">
            <a:avLst/>
          </a:prstGeom>
        </p:spPr>
        <p:txBody>
          <a:bodyPr wrap="square">
            <a:spAutoFit/>
          </a:bodyPr>
          <a:lstStyle/>
          <a:p>
            <a:r>
              <a:rPr lang="fr-FR" sz="2000" dirty="0"/>
              <a:t>Le directeur général de SICAME Monsieur Jérémy CHOFFAT</a:t>
            </a:r>
          </a:p>
          <a:p>
            <a:endParaRPr lang="fr-FR" sz="2000" dirty="0"/>
          </a:p>
          <a:p>
            <a:r>
              <a:rPr lang="fr-FR" sz="2000" dirty="0"/>
              <a:t>Mon tuteur Monsieur Grégory DIAZ</a:t>
            </a:r>
          </a:p>
          <a:p>
            <a:endParaRPr lang="fr-FR" sz="2000" dirty="0"/>
          </a:p>
          <a:p>
            <a:r>
              <a:rPr lang="fr-FR" sz="2000" dirty="0"/>
              <a:t>Mes responsables d’atelier Messieurs Benoit AUCLERC, Pascal DUTHEIL</a:t>
            </a:r>
          </a:p>
          <a:p>
            <a:endParaRPr lang="fr-FR" sz="2000" dirty="0"/>
          </a:p>
          <a:p>
            <a:r>
              <a:rPr lang="fr-FR" sz="2000" dirty="0"/>
              <a:t>Le responsable du service outillage Monsieur </a:t>
            </a:r>
            <a:r>
              <a:rPr lang="fr-FR" sz="2000" dirty="0" smtClean="0"/>
              <a:t>THIOLAT</a:t>
            </a:r>
          </a:p>
          <a:p>
            <a:r>
              <a:rPr lang="fr-FR" sz="2000" dirty="0" smtClean="0"/>
              <a:t/>
            </a:r>
            <a:br>
              <a:rPr lang="fr-FR" sz="2000" dirty="0" smtClean="0"/>
            </a:br>
            <a:r>
              <a:rPr lang="fr-FR" sz="2000" dirty="0" smtClean="0"/>
              <a:t>Le responsable service maintenance Monsieur Olivier MADIGNIER</a:t>
            </a:r>
          </a:p>
          <a:p>
            <a:endParaRPr lang="fr-FR" sz="2000" dirty="0"/>
          </a:p>
          <a:p>
            <a:r>
              <a:rPr lang="fr-FR" sz="2000" dirty="0"/>
              <a:t>Mes collègues d’atelier et le personnel SICAME</a:t>
            </a:r>
          </a:p>
          <a:p>
            <a:endParaRPr lang="fr-FR" dirty="0"/>
          </a:p>
        </p:txBody>
      </p:sp>
    </p:spTree>
    <p:extLst>
      <p:ext uri="{BB962C8B-B14F-4D97-AF65-F5344CB8AC3E}">
        <p14:creationId xmlns:p14="http://schemas.microsoft.com/office/powerpoint/2010/main" val="26619386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83412" y="445371"/>
            <a:ext cx="5676900" cy="809048"/>
          </a:xfrm>
        </p:spPr>
        <p:txBody>
          <a:bodyPr/>
          <a:lstStyle/>
          <a:p>
            <a:pPr algn="ctr"/>
            <a:r>
              <a:rPr lang="fr-FR" b="1" dirty="0">
                <a:solidFill>
                  <a:srgbClr val="4472C4"/>
                </a:solidFill>
              </a:rPr>
              <a:t>Merci de votre </a:t>
            </a:r>
            <a:r>
              <a:rPr lang="fr-FR" b="1" dirty="0" smtClean="0">
                <a:solidFill>
                  <a:srgbClr val="4472C4"/>
                </a:solidFill>
              </a:rPr>
              <a:t>attention</a:t>
            </a:r>
            <a:endParaRPr lang="fr-FR" b="1" dirty="0">
              <a:solidFill>
                <a:srgbClr val="4472C4"/>
              </a:solidFill>
            </a:endParaRPr>
          </a:p>
        </p:txBody>
      </p:sp>
      <p:sp>
        <p:nvSpPr>
          <p:cNvPr id="3" name="Espace réservé du contenu 2"/>
          <p:cNvSpPr>
            <a:spLocks noGrp="1"/>
          </p:cNvSpPr>
          <p:nvPr>
            <p:ph idx="1"/>
          </p:nvPr>
        </p:nvSpPr>
        <p:spPr>
          <a:xfrm>
            <a:off x="4731327" y="3716770"/>
            <a:ext cx="2646218" cy="460375"/>
          </a:xfrm>
        </p:spPr>
        <p:txBody>
          <a:bodyPr>
            <a:noAutofit/>
          </a:bodyPr>
          <a:lstStyle/>
          <a:p>
            <a:pPr marL="0" indent="0">
              <a:buNone/>
            </a:pPr>
            <a:r>
              <a:rPr lang="fr-FR" b="1" dirty="0"/>
              <a:t>Des </a:t>
            </a:r>
            <a:r>
              <a:rPr lang="fr-FR" b="1" dirty="0" smtClean="0"/>
              <a:t>questions ?</a:t>
            </a:r>
            <a:endParaRPr lang="fr-FR" b="1"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6495" y="1610591"/>
            <a:ext cx="2033833" cy="1971390"/>
          </a:xfrm>
          <a:prstGeom prst="rect">
            <a:avLst/>
          </a:prstGeom>
        </p:spPr>
      </p:pic>
    </p:spTree>
    <p:extLst>
      <p:ext uri="{BB962C8B-B14F-4D97-AF65-F5344CB8AC3E}">
        <p14:creationId xmlns:p14="http://schemas.microsoft.com/office/powerpoint/2010/main" val="28261520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 presetClass="entr" presetSubtype="0" fill="hold" nodeType="afterEffect">
                                  <p:stCondLst>
                                    <p:cond delay="50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 xmlns:a16="http://schemas.microsoft.com/office/drawing/2014/main" id="{8B62B71F-BC46-4722-8545-E773AD51DFF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7" name="Rectangle 6">
            <a:extLst>
              <a:ext uri="{FF2B5EF4-FFF2-40B4-BE49-F238E27FC236}">
                <a16:creationId xmlns="" xmlns:a16="http://schemas.microsoft.com/office/drawing/2014/main" id="{B6A04199-74B6-4B96-B050-C4B742CDD785}"/>
              </a:ext>
            </a:extLst>
          </p:cNvPr>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 name="Rectangle 1">
            <a:extLst>
              <a:ext uri="{FF2B5EF4-FFF2-40B4-BE49-F238E27FC236}">
                <a16:creationId xmlns="" xmlns:a16="http://schemas.microsoft.com/office/drawing/2014/main" id="{805D3934-CDD7-4D95-B99D-031D25FDC9D1}"/>
              </a:ext>
            </a:extLst>
          </p:cNvPr>
          <p:cNvSpPr/>
          <p:nvPr/>
        </p:nvSpPr>
        <p:spPr>
          <a:xfrm>
            <a:off x="0" y="1699804"/>
            <a:ext cx="12192000" cy="3281924"/>
          </a:xfrm>
          <a:prstGeom prst="rect">
            <a:avLst/>
          </a:prstGeom>
        </p:spPr>
        <p:txBody>
          <a:bodyPr wrap="square">
            <a:spAutoFit/>
          </a:bodyPr>
          <a:lstStyle/>
          <a:p>
            <a:pPr indent="449580" algn="just">
              <a:lnSpc>
                <a:spcPct val="115000"/>
              </a:lnSpc>
              <a:spcAft>
                <a:spcPts val="1000"/>
              </a:spcAft>
            </a:pPr>
            <a:endParaRPr lang="fr-FR" dirty="0" smtClean="0">
              <a:latin typeface="Arial" panose="020B0604020202020204" pitchFamily="34" charset="0"/>
              <a:ea typeface="Times New Roman" panose="02020603050405020304" pitchFamily="18" charset="0"/>
              <a:cs typeface="Calibri" panose="020F0502020204030204" pitchFamily="34" charset="0"/>
            </a:endParaRPr>
          </a:p>
          <a:p>
            <a:pPr indent="449580" algn="just">
              <a:lnSpc>
                <a:spcPct val="115000"/>
              </a:lnSpc>
              <a:spcAft>
                <a:spcPts val="1000"/>
              </a:spcAft>
            </a:pPr>
            <a:r>
              <a:rPr lang="fr-FR" dirty="0" smtClean="0">
                <a:latin typeface="Arial" panose="020B0604020202020204" pitchFamily="34" charset="0"/>
                <a:ea typeface="Times New Roman" panose="02020603050405020304" pitchFamily="18" charset="0"/>
                <a:cs typeface="Calibri" panose="020F0502020204030204" pitchFamily="34" charset="0"/>
              </a:rPr>
              <a:t>L’entreprise </a:t>
            </a:r>
            <a:r>
              <a:rPr lang="fr-FR" dirty="0">
                <a:latin typeface="Arial" panose="020B0604020202020204" pitchFamily="34" charset="0"/>
                <a:ea typeface="Times New Roman" panose="02020603050405020304" pitchFamily="18" charset="0"/>
                <a:cs typeface="Calibri" panose="020F0502020204030204" pitchFamily="34" charset="0"/>
              </a:rPr>
              <a:t>est spécialisée dans la fabrication d’accessoires et d’outillages pour les réseaux de transport et de distribution d’énergie aériens et souterrains. Environ 8000 références de produits finis sont gérés par nos différents services. Le chiffre d’affaires SICAME est supérieur à 57 M€ avec un effectif permanent d’environ 370 CDI.</a:t>
            </a:r>
            <a:endParaRPr lang="fr-FR" sz="1400" dirty="0">
              <a:effectLst/>
              <a:latin typeface="Calibri" panose="020F0502020204030204" pitchFamily="34" charset="0"/>
              <a:ea typeface="Times New Roman" panose="02020603050405020304" pitchFamily="18" charset="0"/>
              <a:cs typeface="Calibri" panose="020F0502020204030204" pitchFamily="34" charset="0"/>
            </a:endParaRPr>
          </a:p>
          <a:p>
            <a:pPr indent="449580" algn="just">
              <a:lnSpc>
                <a:spcPct val="115000"/>
              </a:lnSpc>
              <a:spcAft>
                <a:spcPts val="1000"/>
              </a:spcAft>
            </a:pPr>
            <a:r>
              <a:rPr lang="fr-FR" dirty="0">
                <a:latin typeface="Arial" panose="020B0604020202020204" pitchFamily="34" charset="0"/>
                <a:ea typeface="Times New Roman" panose="02020603050405020304" pitchFamily="18" charset="0"/>
                <a:cs typeface="Calibri" panose="020F0502020204030204" pitchFamily="34" charset="0"/>
              </a:rPr>
              <a:t>Le groupe est mondial et emploie 2 800 personnes dans le monde.</a:t>
            </a:r>
            <a:endParaRPr lang="fr-FR" sz="1400" dirty="0">
              <a:effectLst/>
              <a:latin typeface="Calibri" panose="020F0502020204030204" pitchFamily="34" charset="0"/>
              <a:ea typeface="Times New Roman" panose="02020603050405020304" pitchFamily="18" charset="0"/>
              <a:cs typeface="Calibri" panose="020F0502020204030204" pitchFamily="34" charset="0"/>
            </a:endParaRPr>
          </a:p>
          <a:p>
            <a:pPr indent="449580" algn="just">
              <a:lnSpc>
                <a:spcPct val="115000"/>
              </a:lnSpc>
              <a:spcAft>
                <a:spcPts val="1000"/>
              </a:spcAft>
            </a:pPr>
            <a:r>
              <a:rPr lang="fr-FR" dirty="0">
                <a:latin typeface="Arial" panose="020B0604020202020204" pitchFamily="34" charset="0"/>
                <a:ea typeface="Times New Roman" panose="02020603050405020304" pitchFamily="18" charset="0"/>
                <a:cs typeface="Calibri" panose="020F0502020204030204" pitchFamily="34" charset="0"/>
              </a:rPr>
              <a:t>Les produits du Groupe sont diffusés sur les cinq continents</a:t>
            </a:r>
            <a:r>
              <a:rPr lang="fr-FR" dirty="0" smtClean="0">
                <a:latin typeface="Arial" panose="020B0604020202020204" pitchFamily="34" charset="0"/>
                <a:ea typeface="Times New Roman" panose="02020603050405020304" pitchFamily="18" charset="0"/>
                <a:cs typeface="Calibri" panose="020F0502020204030204" pitchFamily="34" charset="0"/>
              </a:rPr>
              <a:t>.</a:t>
            </a:r>
          </a:p>
          <a:p>
            <a:pPr indent="449580" algn="just">
              <a:lnSpc>
                <a:spcPct val="115000"/>
              </a:lnSpc>
              <a:spcAft>
                <a:spcPts val="1000"/>
              </a:spcAft>
            </a:pPr>
            <a:endParaRPr lang="fr-FR" dirty="0">
              <a:latin typeface="Arial" panose="020B0604020202020204" pitchFamily="34" charset="0"/>
              <a:ea typeface="Times New Roman" panose="02020603050405020304" pitchFamily="18" charset="0"/>
              <a:cs typeface="Calibri" panose="020F0502020204030204" pitchFamily="34" charset="0"/>
            </a:endParaRPr>
          </a:p>
          <a:p>
            <a:pPr indent="449580" algn="just">
              <a:lnSpc>
                <a:spcPct val="115000"/>
              </a:lnSpc>
              <a:spcAft>
                <a:spcPts val="1000"/>
              </a:spcAft>
            </a:pPr>
            <a:r>
              <a:rPr lang="fr-FR" dirty="0" smtClean="0">
                <a:effectLst/>
                <a:latin typeface="Arial" panose="020B0604020202020204" pitchFamily="34" charset="0"/>
                <a:ea typeface="Times New Roman" panose="02020603050405020304" pitchFamily="18" charset="0"/>
                <a:cs typeface="Arial" panose="020B0604020202020204" pitchFamily="34" charset="0"/>
              </a:rPr>
              <a:t>Nos principaux clients :</a:t>
            </a:r>
            <a:endParaRPr lang="fr-FR" sz="140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0" name="Image 9">
            <a:extLst>
              <a:ext uri="{FF2B5EF4-FFF2-40B4-BE49-F238E27FC236}">
                <a16:creationId xmlns="" xmlns:a16="http://schemas.microsoft.com/office/drawing/2014/main" id="{3F42639B-F23D-447A-9FB9-700A443CB73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5724" y="0"/>
            <a:ext cx="11974303" cy="1699805"/>
          </a:xfrm>
          <a:prstGeom prst="rect">
            <a:avLst/>
          </a:prstGeom>
          <a:noFill/>
          <a:ln>
            <a:noFill/>
          </a:ln>
        </p:spPr>
      </p:pic>
      <p:pic>
        <p:nvPicPr>
          <p:cNvPr id="9" name="Espace réservé du contenu 48">
            <a:extLst>
              <a:ext uri="{FF2B5EF4-FFF2-40B4-BE49-F238E27FC236}">
                <a16:creationId xmlns="" xmlns:a16="http://schemas.microsoft.com/office/drawing/2014/main" id="{9630C9D7-014B-4227-9F91-5FAEB4737034}"/>
              </a:ext>
            </a:extLst>
          </p:cNvPr>
          <p:cNvPicPr>
            <a:picLocks/>
          </p:cNvPicPr>
          <p:nvPr/>
        </p:nvPicPr>
        <p:blipFill>
          <a:blip r:embed="rId4" cstate="print"/>
          <a:stretch>
            <a:fillRect/>
          </a:stretch>
        </p:blipFill>
        <p:spPr>
          <a:xfrm>
            <a:off x="1096426" y="5475438"/>
            <a:ext cx="1499954" cy="524417"/>
          </a:xfrm>
          <a:prstGeom prst="rect">
            <a:avLst/>
          </a:prstGeom>
        </p:spPr>
      </p:pic>
      <p:pic>
        <p:nvPicPr>
          <p:cNvPr id="3" name="Image 2">
            <a:extLst>
              <a:ext uri="{FF2B5EF4-FFF2-40B4-BE49-F238E27FC236}">
                <a16:creationId xmlns="" xmlns:a16="http://schemas.microsoft.com/office/drawing/2014/main" id="{A31642CF-ED25-47FD-9B89-171E57502EE1}"/>
              </a:ext>
            </a:extLst>
          </p:cNvPr>
          <p:cNvPicPr>
            <a:picLocks noChangeAspect="1"/>
          </p:cNvPicPr>
          <p:nvPr/>
        </p:nvPicPr>
        <p:blipFill>
          <a:blip r:embed="rId5"/>
          <a:stretch>
            <a:fillRect/>
          </a:stretch>
        </p:blipFill>
        <p:spPr>
          <a:xfrm>
            <a:off x="3424296" y="5479887"/>
            <a:ext cx="933450" cy="533400"/>
          </a:xfrm>
          <a:prstGeom prst="rect">
            <a:avLst/>
          </a:prstGeom>
        </p:spPr>
      </p:pic>
      <p:pic>
        <p:nvPicPr>
          <p:cNvPr id="4" name="Image 3">
            <a:extLst>
              <a:ext uri="{FF2B5EF4-FFF2-40B4-BE49-F238E27FC236}">
                <a16:creationId xmlns="" xmlns:a16="http://schemas.microsoft.com/office/drawing/2014/main" id="{6520FE8B-E9CC-4A1B-A04A-5ECB47FBC220}"/>
              </a:ext>
            </a:extLst>
          </p:cNvPr>
          <p:cNvPicPr>
            <a:picLocks noChangeAspect="1"/>
          </p:cNvPicPr>
          <p:nvPr/>
        </p:nvPicPr>
        <p:blipFill>
          <a:blip r:embed="rId6"/>
          <a:stretch>
            <a:fillRect/>
          </a:stretch>
        </p:blipFill>
        <p:spPr>
          <a:xfrm>
            <a:off x="4432873" y="5361680"/>
            <a:ext cx="609600" cy="638175"/>
          </a:xfrm>
          <a:prstGeom prst="rect">
            <a:avLst/>
          </a:prstGeom>
        </p:spPr>
      </p:pic>
      <p:pic>
        <p:nvPicPr>
          <p:cNvPr id="11" name="Image 10">
            <a:extLst>
              <a:ext uri="{FF2B5EF4-FFF2-40B4-BE49-F238E27FC236}">
                <a16:creationId xmlns="" xmlns:a16="http://schemas.microsoft.com/office/drawing/2014/main" id="{71E47605-86CF-4E59-A090-83032D5C4B06}"/>
              </a:ext>
            </a:extLst>
          </p:cNvPr>
          <p:cNvPicPr/>
          <p:nvPr/>
        </p:nvPicPr>
        <p:blipFill>
          <a:blip r:embed="rId7" cstate="print"/>
          <a:stretch>
            <a:fillRect/>
          </a:stretch>
        </p:blipFill>
        <p:spPr>
          <a:xfrm>
            <a:off x="2641534" y="5347208"/>
            <a:ext cx="715645" cy="904875"/>
          </a:xfrm>
          <a:prstGeom prst="rect">
            <a:avLst/>
          </a:prstGeom>
        </p:spPr>
      </p:pic>
      <p:pic>
        <p:nvPicPr>
          <p:cNvPr id="12" name="Image 27">
            <a:extLst>
              <a:ext uri="{FF2B5EF4-FFF2-40B4-BE49-F238E27FC236}">
                <a16:creationId xmlns="" xmlns:a16="http://schemas.microsoft.com/office/drawing/2014/main" id="{95772EFC-9312-487E-85D0-168ED9D3AD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9932" y="5406266"/>
            <a:ext cx="1159892" cy="623993"/>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 xmlns:a16="http://schemas.microsoft.com/office/drawing/2014/main" id="{8085DCEF-B275-48F9-ABF9-EAAD4400BDA5}"/>
              </a:ext>
            </a:extLst>
          </p:cNvPr>
          <p:cNvPicPr/>
          <p:nvPr/>
        </p:nvPicPr>
        <p:blipFill>
          <a:blip r:embed="rId9" cstate="print"/>
          <a:stretch>
            <a:fillRect/>
          </a:stretch>
        </p:blipFill>
        <p:spPr>
          <a:xfrm>
            <a:off x="9259226" y="5414809"/>
            <a:ext cx="910258" cy="645674"/>
          </a:xfrm>
          <a:prstGeom prst="rect">
            <a:avLst/>
          </a:prstGeom>
        </p:spPr>
      </p:pic>
      <p:pic>
        <p:nvPicPr>
          <p:cNvPr id="15" name="Imag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59793" y="5365158"/>
            <a:ext cx="1438275" cy="695325"/>
          </a:xfrm>
          <a:prstGeom prst="rect">
            <a:avLst/>
          </a:prstGeom>
        </p:spPr>
      </p:pic>
      <p:pic>
        <p:nvPicPr>
          <p:cNvPr id="16" name="Imag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97283" y="5604296"/>
            <a:ext cx="1438275" cy="266700"/>
          </a:xfrm>
          <a:prstGeom prst="rect">
            <a:avLst/>
          </a:prstGeom>
        </p:spPr>
      </p:pic>
      <p:pic>
        <p:nvPicPr>
          <p:cNvPr id="17" name="Imag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83017" y="5522999"/>
            <a:ext cx="1428750" cy="390525"/>
          </a:xfrm>
          <a:prstGeom prst="rect">
            <a:avLst/>
          </a:prstGeom>
        </p:spPr>
      </p:pic>
      <p:pic>
        <p:nvPicPr>
          <p:cNvPr id="18" name="Imag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0449" y="5340888"/>
            <a:ext cx="852488" cy="852488"/>
          </a:xfrm>
          <a:prstGeom prst="rect">
            <a:avLst/>
          </a:prstGeom>
        </p:spPr>
      </p:pic>
    </p:spTree>
    <p:extLst>
      <p:ext uri="{BB962C8B-B14F-4D97-AF65-F5344CB8AC3E}">
        <p14:creationId xmlns:p14="http://schemas.microsoft.com/office/powerpoint/2010/main" val="36595193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2DDDBD0F-B723-4215-BF9D-F7B44EC27247}"/>
              </a:ext>
            </a:extLst>
          </p:cNvPr>
          <p:cNvSpPr>
            <a:spLocks noGrp="1"/>
          </p:cNvSpPr>
          <p:nvPr>
            <p:ph type="title"/>
          </p:nvPr>
        </p:nvSpPr>
        <p:spPr>
          <a:xfrm>
            <a:off x="2997171" y="48507"/>
            <a:ext cx="4715568" cy="939489"/>
          </a:xfrm>
        </p:spPr>
        <p:txBody>
          <a:bodyPr>
            <a:normAutofit/>
          </a:bodyPr>
          <a:lstStyle/>
          <a:p>
            <a:pPr algn="ctr"/>
            <a:r>
              <a:rPr lang="fr-FR" b="1" dirty="0">
                <a:solidFill>
                  <a:schemeClr val="accent1"/>
                </a:solidFill>
                <a:ea typeface="Times New Roman" panose="02020603050405020304" pitchFamily="18" charset="0"/>
                <a:cs typeface="Calibri" panose="020F0502020204030204" pitchFamily="34" charset="0"/>
              </a:rPr>
              <a:t>SICAME est </a:t>
            </a:r>
            <a:r>
              <a:rPr lang="fr-FR" b="1" dirty="0" smtClean="0">
                <a:solidFill>
                  <a:schemeClr val="accent1"/>
                </a:solidFill>
                <a:ea typeface="Times New Roman" panose="02020603050405020304" pitchFamily="18" charset="0"/>
                <a:cs typeface="Calibri" panose="020F0502020204030204" pitchFamily="34" charset="0"/>
              </a:rPr>
              <a:t>certifiée</a:t>
            </a:r>
            <a:endParaRPr lang="fr-FR" b="1" dirty="0">
              <a:solidFill>
                <a:schemeClr val="accent1"/>
              </a:solidFill>
            </a:endParaRPr>
          </a:p>
        </p:txBody>
      </p:sp>
      <p:sp>
        <p:nvSpPr>
          <p:cNvPr id="3" name="Espace réservé du contenu 2">
            <a:extLst>
              <a:ext uri="{FF2B5EF4-FFF2-40B4-BE49-F238E27FC236}">
                <a16:creationId xmlns="" xmlns:a16="http://schemas.microsoft.com/office/drawing/2014/main" id="{73195097-1AD7-4EEA-B0A9-D0D3CF93F77C}"/>
              </a:ext>
            </a:extLst>
          </p:cNvPr>
          <p:cNvSpPr>
            <a:spLocks noGrp="1"/>
          </p:cNvSpPr>
          <p:nvPr>
            <p:ph idx="1"/>
          </p:nvPr>
        </p:nvSpPr>
        <p:spPr>
          <a:xfrm>
            <a:off x="838200" y="1274618"/>
            <a:ext cx="10515600" cy="5455120"/>
          </a:xfrm>
        </p:spPr>
        <p:txBody>
          <a:bodyPr>
            <a:normAutofit/>
          </a:bodyPr>
          <a:lstStyle/>
          <a:p>
            <a:pPr marL="0" lvl="0" indent="0" algn="just">
              <a:lnSpc>
                <a:spcPct val="115000"/>
              </a:lnSpc>
              <a:buNone/>
            </a:pPr>
            <a:r>
              <a:rPr lang="fr-FR" dirty="0">
                <a:latin typeface="Arial" panose="020B0604020202020204" pitchFamily="34" charset="0"/>
                <a:ea typeface="Times New Roman" panose="02020603050405020304" pitchFamily="18" charset="0"/>
                <a:cs typeface="Calibri" panose="020F0502020204030204" pitchFamily="34" charset="0"/>
              </a:rPr>
              <a:t>						</a:t>
            </a:r>
            <a:endParaRPr lang="fr-FR" sz="2000" dirty="0">
              <a:latin typeface="Arial" panose="020B0604020202020204" pitchFamily="34" charset="0"/>
              <a:ea typeface="Times New Roman" panose="02020603050405020304" pitchFamily="18" charset="0"/>
              <a:cs typeface="Calibri" panose="020F0502020204030204" pitchFamily="34" charset="0"/>
            </a:endParaRPr>
          </a:p>
          <a:p>
            <a:pPr marL="342900" lvl="0" indent="-342900" algn="just">
              <a:lnSpc>
                <a:spcPct val="115000"/>
              </a:lnSpc>
              <a:buFont typeface="Arial" panose="020B0604020202020204" pitchFamily="34" charset="0"/>
              <a:buChar char="-"/>
            </a:pPr>
            <a:endParaRPr lang="fr-FR" sz="2000" dirty="0">
              <a:latin typeface="Arial" panose="020B0604020202020204" pitchFamily="34" charset="0"/>
              <a:ea typeface="Times New Roman" panose="02020603050405020304" pitchFamily="18" charset="0"/>
              <a:cs typeface="Calibri" panose="020F0502020204030204" pitchFamily="34" charset="0"/>
            </a:endParaRPr>
          </a:p>
          <a:p>
            <a:pPr marL="0" indent="0" algn="just">
              <a:lnSpc>
                <a:spcPct val="115000"/>
              </a:lnSpc>
              <a:buNone/>
            </a:pPr>
            <a:r>
              <a:rPr lang="fr-FR" sz="2000" dirty="0">
                <a:latin typeface="Arial" panose="020B0604020202020204" pitchFamily="34" charset="0"/>
                <a:ea typeface="Times New Roman" panose="02020603050405020304" pitchFamily="18" charset="0"/>
                <a:cs typeface="Calibri" panose="020F0502020204030204" pitchFamily="34" charset="0"/>
              </a:rPr>
              <a:t>						</a:t>
            </a:r>
            <a:r>
              <a:rPr lang="fr-FR" dirty="0">
                <a:latin typeface="Arial" panose="020B0604020202020204" pitchFamily="34" charset="0"/>
                <a:ea typeface="Times New Roman" panose="02020603050405020304" pitchFamily="18" charset="0"/>
                <a:cs typeface="Arial" panose="020B0604020202020204" pitchFamily="34" charset="0"/>
              </a:rPr>
              <a:t>ISO 45001 </a:t>
            </a:r>
            <a:r>
              <a:rPr lang="fr-FR" sz="2000" dirty="0">
                <a:latin typeface="Arial" panose="020B0604020202020204" pitchFamily="34" charset="0"/>
                <a:ea typeface="Times New Roman" panose="02020603050405020304" pitchFamily="18" charset="0"/>
                <a:cs typeface="Arial" panose="020B0604020202020204" pitchFamily="34" charset="0"/>
              </a:rPr>
              <a:t>(Santé Sécurité au Travail)</a:t>
            </a:r>
          </a:p>
          <a:p>
            <a:pPr marL="0" lvl="0" indent="0" algn="just">
              <a:lnSpc>
                <a:spcPct val="115000"/>
              </a:lnSpc>
              <a:buNone/>
            </a:pPr>
            <a:endParaRPr lang="fr-FR" sz="2000" dirty="0">
              <a:latin typeface="Calibri" panose="020F0502020204030204" pitchFamily="34" charset="0"/>
              <a:ea typeface="Times New Roman" panose="02020603050405020304" pitchFamily="18" charset="0"/>
              <a:cs typeface="Calibri" panose="020F0502020204030204" pitchFamily="34" charset="0"/>
            </a:endParaRPr>
          </a:p>
          <a:p>
            <a:pPr marL="0" lvl="0" indent="0" algn="just">
              <a:lnSpc>
                <a:spcPct val="115000"/>
              </a:lnSpc>
              <a:buNone/>
            </a:pPr>
            <a:r>
              <a:rPr lang="fr-FR" dirty="0">
                <a:latin typeface="Arial" panose="020B0604020202020204" pitchFamily="34" charset="0"/>
                <a:ea typeface="Times New Roman" panose="02020603050405020304" pitchFamily="18" charset="0"/>
                <a:cs typeface="Calibri" panose="020F0502020204030204" pitchFamily="34" charset="0"/>
              </a:rPr>
              <a:t>				</a:t>
            </a:r>
          </a:p>
          <a:p>
            <a:pPr marL="0" lvl="0" indent="0" algn="just">
              <a:lnSpc>
                <a:spcPct val="115000"/>
              </a:lnSpc>
              <a:buNone/>
            </a:pPr>
            <a:r>
              <a:rPr lang="fr-FR" dirty="0">
                <a:latin typeface="Arial" panose="020B0604020202020204" pitchFamily="34" charset="0"/>
                <a:ea typeface="Times New Roman" panose="02020603050405020304" pitchFamily="18" charset="0"/>
                <a:cs typeface="Calibri" panose="020F0502020204030204" pitchFamily="34" charset="0"/>
              </a:rPr>
              <a:t>				ISO 14001 </a:t>
            </a:r>
            <a:r>
              <a:rPr lang="fr-FR" sz="2000" dirty="0">
                <a:latin typeface="Arial" panose="020B0604020202020204" pitchFamily="34" charset="0"/>
                <a:ea typeface="Times New Roman" panose="02020603050405020304" pitchFamily="18" charset="0"/>
                <a:cs typeface="Calibri" panose="020F0502020204030204" pitchFamily="34" charset="0"/>
              </a:rPr>
              <a:t>(Environnement)</a:t>
            </a:r>
          </a:p>
          <a:p>
            <a:pPr marL="0" lvl="0" indent="0" algn="just">
              <a:lnSpc>
                <a:spcPct val="115000"/>
              </a:lnSpc>
              <a:buNone/>
            </a:pPr>
            <a:endParaRPr lang="fr-FR" sz="2000" dirty="0">
              <a:latin typeface="Arial" panose="020B0604020202020204" pitchFamily="34" charset="0"/>
              <a:ea typeface="Times New Roman" panose="02020603050405020304" pitchFamily="18" charset="0"/>
              <a:cs typeface="Calibri" panose="020F0502020204030204" pitchFamily="34" charset="0"/>
            </a:endParaRPr>
          </a:p>
          <a:p>
            <a:pPr marL="0" indent="0" algn="just">
              <a:lnSpc>
                <a:spcPct val="115000"/>
              </a:lnSpc>
              <a:spcAft>
                <a:spcPts val="1000"/>
              </a:spcAft>
              <a:buNone/>
            </a:pPr>
            <a:r>
              <a:rPr lang="fr-FR" sz="2000" dirty="0">
                <a:latin typeface="Arial" panose="020B0604020202020204" pitchFamily="34" charset="0"/>
                <a:ea typeface="Times New Roman" panose="02020603050405020304" pitchFamily="18" charset="0"/>
                <a:cs typeface="Calibri" panose="020F0502020204030204" pitchFamily="34" charset="0"/>
              </a:rPr>
              <a:t>		</a:t>
            </a:r>
          </a:p>
          <a:p>
            <a:pPr marL="0" indent="0" algn="just">
              <a:lnSpc>
                <a:spcPct val="115000"/>
              </a:lnSpc>
              <a:spcAft>
                <a:spcPts val="1000"/>
              </a:spcAft>
              <a:buNone/>
            </a:pPr>
            <a:r>
              <a:rPr lang="fr-FR" sz="2000" dirty="0">
                <a:latin typeface="Arial" panose="020B0604020202020204" pitchFamily="34" charset="0"/>
                <a:ea typeface="Times New Roman" panose="02020603050405020304" pitchFamily="18" charset="0"/>
                <a:cs typeface="Calibri" panose="020F0502020204030204" pitchFamily="34" charset="0"/>
              </a:rPr>
              <a:t>		</a:t>
            </a:r>
            <a:r>
              <a:rPr lang="fr-FR" dirty="0">
                <a:latin typeface="Arial" panose="020B0604020202020204" pitchFamily="34" charset="0"/>
                <a:ea typeface="Times New Roman" panose="02020603050405020304" pitchFamily="18" charset="0"/>
                <a:cs typeface="Calibri" panose="020F0502020204030204" pitchFamily="34" charset="0"/>
              </a:rPr>
              <a:t>ISO 9001 </a:t>
            </a:r>
            <a:r>
              <a:rPr lang="fr-FR" sz="2000" dirty="0">
                <a:latin typeface="Arial" panose="020B0604020202020204" pitchFamily="34" charset="0"/>
                <a:ea typeface="Times New Roman" panose="02020603050405020304" pitchFamily="18" charset="0"/>
                <a:cs typeface="Calibri" panose="020F0502020204030204" pitchFamily="34" charset="0"/>
              </a:rPr>
              <a:t>(Qualité)</a:t>
            </a:r>
          </a:p>
          <a:p>
            <a:pPr marL="0" lvl="0" indent="0" algn="just">
              <a:lnSpc>
                <a:spcPct val="115000"/>
              </a:lnSpc>
              <a:spcAft>
                <a:spcPts val="1000"/>
              </a:spcAft>
              <a:buNone/>
            </a:pPr>
            <a:endParaRPr lang="fr-FR" dirty="0"/>
          </a:p>
        </p:txBody>
      </p:sp>
      <p:pic>
        <p:nvPicPr>
          <p:cNvPr id="4" name="Image 3">
            <a:extLst>
              <a:ext uri="{FF2B5EF4-FFF2-40B4-BE49-F238E27FC236}">
                <a16:creationId xmlns="" xmlns:a16="http://schemas.microsoft.com/office/drawing/2014/main" id="{F9B73211-2874-4B28-9542-0B3557FA00C7}"/>
              </a:ext>
            </a:extLst>
          </p:cNvPr>
          <p:cNvPicPr/>
          <p:nvPr/>
        </p:nvPicPr>
        <p:blipFill>
          <a:blip r:embed="rId3"/>
          <a:stretch>
            <a:fillRect/>
          </a:stretch>
        </p:blipFill>
        <p:spPr>
          <a:xfrm>
            <a:off x="838200" y="4821010"/>
            <a:ext cx="1774190" cy="1637665"/>
          </a:xfrm>
          <a:prstGeom prst="rect">
            <a:avLst/>
          </a:prstGeom>
        </p:spPr>
      </p:pic>
      <p:pic>
        <p:nvPicPr>
          <p:cNvPr id="5" name="Image 4">
            <a:extLst>
              <a:ext uri="{FF2B5EF4-FFF2-40B4-BE49-F238E27FC236}">
                <a16:creationId xmlns="" xmlns:a16="http://schemas.microsoft.com/office/drawing/2014/main" id="{6CAA91FA-B065-40CA-8294-006BF2543362}"/>
              </a:ext>
            </a:extLst>
          </p:cNvPr>
          <p:cNvPicPr/>
          <p:nvPr/>
        </p:nvPicPr>
        <p:blipFill>
          <a:blip r:embed="rId4"/>
          <a:stretch>
            <a:fillRect/>
          </a:stretch>
        </p:blipFill>
        <p:spPr>
          <a:xfrm>
            <a:off x="2612390" y="3183345"/>
            <a:ext cx="1774190" cy="1637665"/>
          </a:xfrm>
          <a:prstGeom prst="rect">
            <a:avLst/>
          </a:prstGeom>
        </p:spPr>
      </p:pic>
      <p:pic>
        <p:nvPicPr>
          <p:cNvPr id="6" name="Image 5">
            <a:extLst>
              <a:ext uri="{FF2B5EF4-FFF2-40B4-BE49-F238E27FC236}">
                <a16:creationId xmlns="" xmlns:a16="http://schemas.microsoft.com/office/drawing/2014/main" id="{120BE40D-88B5-4C57-A539-571F31250618}"/>
              </a:ext>
            </a:extLst>
          </p:cNvPr>
          <p:cNvPicPr/>
          <p:nvPr/>
        </p:nvPicPr>
        <p:blipFill>
          <a:blip r:embed="rId5"/>
          <a:stretch>
            <a:fillRect/>
          </a:stretch>
        </p:blipFill>
        <p:spPr>
          <a:xfrm>
            <a:off x="4386580" y="1545680"/>
            <a:ext cx="1936750" cy="1637665"/>
          </a:xfrm>
          <a:prstGeom prst="rect">
            <a:avLst/>
          </a:prstGeom>
        </p:spPr>
      </p:pic>
    </p:spTree>
    <p:extLst>
      <p:ext uri="{BB962C8B-B14F-4D97-AF65-F5344CB8AC3E}">
        <p14:creationId xmlns:p14="http://schemas.microsoft.com/office/powerpoint/2010/main" val="372963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fade">
                                      <p:cBhvr>
                                        <p:cTn id="7" dur="500"/>
                                        <p:tgtEl>
                                          <p:spTgt spid="3">
                                            <p:txEl>
                                              <p:pRg st="8" end="8"/>
                                            </p:txEl>
                                          </p:spTgt>
                                        </p:tgtEl>
                                      </p:cBhvr>
                                    </p:animEffect>
                                  </p:childTnLst>
                                </p:cTn>
                              </p:par>
                              <p:par>
                                <p:cTn id="8" presetID="10" presetClass="entr" presetSubtype="0" fill="hold" nodeType="withEffect">
                                  <p:stCondLst>
                                    <p:cond delay="25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25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fade">
                                      <p:cBhvr>
                                        <p:cTn id="1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 xmlns:a16="http://schemas.microsoft.com/office/drawing/2014/main" id="{8B62B71F-BC46-4722-8545-E773AD51DFF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7" name="Rectangle 6">
            <a:extLst>
              <a:ext uri="{FF2B5EF4-FFF2-40B4-BE49-F238E27FC236}">
                <a16:creationId xmlns="" xmlns:a16="http://schemas.microsoft.com/office/drawing/2014/main" id="{B6A04199-74B6-4B96-B050-C4B742CDD785}"/>
              </a:ext>
            </a:extLst>
          </p:cNvPr>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8" name="Rectangle 7">
            <a:extLst>
              <a:ext uri="{FF2B5EF4-FFF2-40B4-BE49-F238E27FC236}">
                <a16:creationId xmlns="" xmlns:a16="http://schemas.microsoft.com/office/drawing/2014/main" id="{F5753464-9828-466A-88AC-294EDB3EA7EB}"/>
              </a:ext>
            </a:extLst>
          </p:cNvPr>
          <p:cNvSpPr>
            <a:spLocks noChangeArrowheads="1"/>
          </p:cNvSpPr>
          <p:nvPr/>
        </p:nvSpPr>
        <p:spPr bwMode="auto">
          <a:xfrm>
            <a:off x="-80010" y="6172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3" name="Rectangle 2">
            <a:extLst>
              <a:ext uri="{FF2B5EF4-FFF2-40B4-BE49-F238E27FC236}">
                <a16:creationId xmlns="" xmlns:a16="http://schemas.microsoft.com/office/drawing/2014/main" id="{C0EA4F4D-3CD5-4386-81F1-D68F1AD2488F}"/>
              </a:ext>
            </a:extLst>
          </p:cNvPr>
          <p:cNvSpPr/>
          <p:nvPr/>
        </p:nvSpPr>
        <p:spPr>
          <a:xfrm>
            <a:off x="0" y="81673"/>
            <a:ext cx="12192000" cy="5604611"/>
          </a:xfrm>
          <a:prstGeom prst="rect">
            <a:avLst/>
          </a:prstGeom>
        </p:spPr>
        <p:txBody>
          <a:bodyPr wrap="square">
            <a:spAutoFit/>
          </a:bodyPr>
          <a:lstStyle/>
          <a:p>
            <a:pPr marL="342900" lvl="0" indent="-342900">
              <a:lnSpc>
                <a:spcPct val="115000"/>
              </a:lnSpc>
              <a:spcAft>
                <a:spcPts val="0"/>
              </a:spcAft>
              <a:buFont typeface="Symbol" panose="05050102010706020507" pitchFamily="18" charset="2"/>
              <a:buChar char=""/>
            </a:pPr>
            <a:endParaRPr lang="fr-FR" dirty="0">
              <a:latin typeface="Arial" panose="020B0604020202020204" pitchFamily="34" charset="0"/>
              <a:ea typeface="Times New Roman" panose="02020603050405020304" pitchFamily="18" charset="0"/>
              <a:cs typeface="Calibri" panose="020F0502020204030204" pitchFamily="34" charset="0"/>
            </a:endParaRPr>
          </a:p>
          <a:p>
            <a:pPr marL="342900" lvl="0" indent="-342900">
              <a:lnSpc>
                <a:spcPct val="115000"/>
              </a:lnSpc>
              <a:spcAft>
                <a:spcPts val="0"/>
              </a:spcAft>
              <a:buFont typeface="Symbol" panose="05050102010706020507" pitchFamily="18" charset="2"/>
              <a:buChar char=""/>
            </a:pPr>
            <a:endParaRPr lang="fr-FR" dirty="0">
              <a:latin typeface="Arial" panose="020B0604020202020204" pitchFamily="34" charset="0"/>
              <a:ea typeface="Times New Roman" panose="02020603050405020304" pitchFamily="18" charset="0"/>
              <a:cs typeface="Calibri" panose="020F0502020204030204" pitchFamily="34" charset="0"/>
            </a:endParaRPr>
          </a:p>
          <a:p>
            <a:pPr marL="342900" lvl="0" indent="-342900">
              <a:lnSpc>
                <a:spcPct val="115000"/>
              </a:lnSpc>
              <a:spcAft>
                <a:spcPts val="0"/>
              </a:spcAft>
              <a:buFont typeface="Symbol" panose="05050102010706020507" pitchFamily="18" charset="2"/>
              <a:buChar char=""/>
            </a:pPr>
            <a:endParaRPr lang="fr-FR" dirty="0">
              <a:latin typeface="Arial" panose="020B0604020202020204" pitchFamily="34" charset="0"/>
              <a:ea typeface="Times New Roman" panose="02020603050405020304" pitchFamily="18" charset="0"/>
              <a:cs typeface="Calibri" panose="020F0502020204030204" pitchFamily="34" charset="0"/>
            </a:endParaRPr>
          </a:p>
          <a:p>
            <a:pPr lvl="0">
              <a:lnSpc>
                <a:spcPct val="115000"/>
              </a:lnSpc>
              <a:spcAft>
                <a:spcPts val="0"/>
              </a:spcAft>
            </a:pPr>
            <a:r>
              <a:rPr lang="fr-FR" dirty="0">
                <a:latin typeface="Arial" panose="020B0604020202020204" pitchFamily="34" charset="0"/>
                <a:ea typeface="Times New Roman" panose="02020603050405020304" pitchFamily="18" charset="0"/>
                <a:cs typeface="Calibri" panose="020F0502020204030204" pitchFamily="34" charset="0"/>
              </a:rPr>
              <a:t>Section 24 &amp; 25 : Montage 1 &amp; 2</a:t>
            </a:r>
            <a:endParaRPr lang="fr-FR" sz="1600" dirty="0">
              <a:latin typeface="Calibri" panose="020F0502020204030204" pitchFamily="34" charset="0"/>
              <a:ea typeface="Times New Roman" panose="02020603050405020304" pitchFamily="18" charset="0"/>
              <a:cs typeface="Calibri" panose="020F0502020204030204" pitchFamily="34" charset="0"/>
            </a:endParaRPr>
          </a:p>
          <a:p>
            <a:pPr lvl="0">
              <a:lnSpc>
                <a:spcPct val="115000"/>
              </a:lnSpc>
              <a:spcAft>
                <a:spcPts val="0"/>
              </a:spcAft>
            </a:pPr>
            <a:r>
              <a:rPr lang="fr-FR" dirty="0">
                <a:latin typeface="Arial" panose="020B0604020202020204" pitchFamily="34" charset="0"/>
                <a:ea typeface="Times New Roman" panose="02020603050405020304" pitchFamily="18" charset="0"/>
                <a:cs typeface="Calibri" panose="020F0502020204030204" pitchFamily="34" charset="0"/>
              </a:rPr>
              <a:t>Section 23 : Perçage, Tronçonnage, Usinages profilés, diverses petites machines.</a:t>
            </a:r>
            <a:endParaRPr lang="fr-FR" sz="1600" dirty="0">
              <a:latin typeface="Calibri" panose="020F0502020204030204" pitchFamily="34" charset="0"/>
              <a:ea typeface="Times New Roman" panose="02020603050405020304" pitchFamily="18" charset="0"/>
              <a:cs typeface="Calibri" panose="020F0502020204030204" pitchFamily="34" charset="0"/>
            </a:endParaRPr>
          </a:p>
          <a:p>
            <a:pPr lvl="0">
              <a:lnSpc>
                <a:spcPct val="115000"/>
              </a:lnSpc>
              <a:spcAft>
                <a:spcPts val="0"/>
              </a:spcAft>
            </a:pPr>
            <a:r>
              <a:rPr lang="fr-FR" dirty="0">
                <a:latin typeface="Arial" panose="020B0604020202020204" pitchFamily="34" charset="0"/>
                <a:ea typeface="Times New Roman" panose="02020603050405020304" pitchFamily="18" charset="0"/>
                <a:cs typeface="Calibri" panose="020F0502020204030204" pitchFamily="34" charset="0"/>
              </a:rPr>
              <a:t>Section 43 : Conditionnement </a:t>
            </a:r>
            <a:endParaRPr lang="fr-FR" sz="1600" dirty="0">
              <a:latin typeface="Calibri" panose="020F0502020204030204" pitchFamily="34" charset="0"/>
              <a:ea typeface="Times New Roman" panose="02020603050405020304" pitchFamily="18" charset="0"/>
              <a:cs typeface="Calibri" panose="020F0502020204030204" pitchFamily="34" charset="0"/>
            </a:endParaRPr>
          </a:p>
          <a:p>
            <a:pPr lvl="0">
              <a:lnSpc>
                <a:spcPct val="115000"/>
              </a:lnSpc>
              <a:spcAft>
                <a:spcPts val="0"/>
              </a:spcAft>
            </a:pPr>
            <a:r>
              <a:rPr lang="fr-FR" dirty="0">
                <a:latin typeface="Arial" panose="020B0604020202020204" pitchFamily="34" charset="0"/>
                <a:ea typeface="Times New Roman" panose="02020603050405020304" pitchFamily="18" charset="0"/>
                <a:cs typeface="Calibri" panose="020F0502020204030204" pitchFamily="34" charset="0"/>
              </a:rPr>
              <a:t>Section 27 : Soudure par friction, Extrusion, Tronçonnage</a:t>
            </a:r>
            <a:endParaRPr lang="fr-FR" sz="1600" dirty="0">
              <a:latin typeface="Calibri" panose="020F0502020204030204" pitchFamily="34" charset="0"/>
              <a:ea typeface="Times New Roman" panose="02020603050405020304" pitchFamily="18" charset="0"/>
              <a:cs typeface="Calibri" panose="020F0502020204030204" pitchFamily="34" charset="0"/>
            </a:endParaRPr>
          </a:p>
          <a:p>
            <a:pPr lvl="0">
              <a:lnSpc>
                <a:spcPct val="115000"/>
              </a:lnSpc>
              <a:spcAft>
                <a:spcPts val="0"/>
              </a:spcAft>
            </a:pPr>
            <a:r>
              <a:rPr lang="fr-FR" dirty="0">
                <a:latin typeface="Arial" panose="020B0604020202020204" pitchFamily="34" charset="0"/>
                <a:ea typeface="Times New Roman" panose="02020603050405020304" pitchFamily="18" charset="0"/>
                <a:cs typeface="Calibri" panose="020F0502020204030204" pitchFamily="34" charset="0"/>
              </a:rPr>
              <a:t>Section 30 : Tour à cames et à Commande Numériques</a:t>
            </a:r>
            <a:endParaRPr lang="fr-FR" sz="1600" dirty="0">
              <a:latin typeface="Calibri" panose="020F0502020204030204" pitchFamily="34" charset="0"/>
              <a:ea typeface="Times New Roman" panose="02020603050405020304" pitchFamily="18" charset="0"/>
              <a:cs typeface="Calibri" panose="020F0502020204030204" pitchFamily="34" charset="0"/>
            </a:endParaRPr>
          </a:p>
          <a:p>
            <a:pPr lvl="0">
              <a:lnSpc>
                <a:spcPct val="115000"/>
              </a:lnSpc>
              <a:spcAft>
                <a:spcPts val="1000"/>
              </a:spcAft>
            </a:pPr>
            <a:r>
              <a:rPr lang="fr-FR" dirty="0">
                <a:latin typeface="Arial" panose="020B0604020202020204" pitchFamily="34" charset="0"/>
                <a:ea typeface="Times New Roman" panose="02020603050405020304" pitchFamily="18" charset="0"/>
                <a:cs typeface="Calibri" panose="020F0502020204030204" pitchFamily="34" charset="0"/>
              </a:rPr>
              <a:t>Section 22 : Presses mécaniques où je travaille actuellement avec du personnel en intérim. </a:t>
            </a:r>
          </a:p>
          <a:p>
            <a:pPr marL="342900" lvl="0" indent="-342900">
              <a:lnSpc>
                <a:spcPct val="115000"/>
              </a:lnSpc>
              <a:spcAft>
                <a:spcPts val="1000"/>
              </a:spcAft>
              <a:buFont typeface="Symbol" panose="05050102010706020507" pitchFamily="18" charset="2"/>
              <a:buChar char=""/>
            </a:pPr>
            <a:endParaRPr lang="fr-FR" sz="1600" dirty="0">
              <a:latin typeface="Arial" panose="020B0604020202020204" pitchFamily="34" charset="0"/>
              <a:ea typeface="Times New Roman" panose="02020603050405020304" pitchFamily="18" charset="0"/>
              <a:cs typeface="Calibri" panose="020F0502020204030204" pitchFamily="34" charset="0"/>
            </a:endParaRPr>
          </a:p>
          <a:p>
            <a:pPr indent="449580">
              <a:lnSpc>
                <a:spcPct val="115000"/>
              </a:lnSpc>
              <a:spcAft>
                <a:spcPts val="1000"/>
              </a:spcAft>
            </a:pPr>
            <a:endParaRPr lang="fr-FR" dirty="0">
              <a:latin typeface="Arial" panose="020B0604020202020204" pitchFamily="34" charset="0"/>
              <a:ea typeface="Times New Roman" panose="02020603050405020304" pitchFamily="18" charset="0"/>
              <a:cs typeface="Calibri" panose="020F0502020204030204" pitchFamily="34" charset="0"/>
            </a:endParaRPr>
          </a:p>
          <a:p>
            <a:pPr indent="449580">
              <a:lnSpc>
                <a:spcPct val="115000"/>
              </a:lnSpc>
              <a:spcAft>
                <a:spcPts val="1000"/>
              </a:spcAft>
            </a:pPr>
            <a:endParaRPr lang="fr-FR" dirty="0">
              <a:latin typeface="Arial" panose="020B0604020202020204" pitchFamily="34" charset="0"/>
              <a:ea typeface="Times New Roman" panose="02020603050405020304" pitchFamily="18" charset="0"/>
              <a:cs typeface="Calibri" panose="020F0502020204030204" pitchFamily="34" charset="0"/>
            </a:endParaRPr>
          </a:p>
          <a:p>
            <a:pPr indent="449580">
              <a:lnSpc>
                <a:spcPct val="115000"/>
              </a:lnSpc>
              <a:spcAft>
                <a:spcPts val="1000"/>
              </a:spcAft>
            </a:pPr>
            <a:r>
              <a:rPr lang="fr-FR" dirty="0">
                <a:latin typeface="Arial" panose="020B0604020202020204" pitchFamily="34" charset="0"/>
                <a:ea typeface="Times New Roman" panose="02020603050405020304" pitchFamily="18" charset="0"/>
                <a:cs typeface="Calibri" panose="020F0502020204030204" pitchFamily="34" charset="0"/>
              </a:rPr>
              <a:t>Image : Alu, bronze, cuivre, laiton, inox. On découpe des bandes de laiton, bronze, cuivre, aluminium, </a:t>
            </a:r>
          </a:p>
          <a:p>
            <a:pPr indent="449580">
              <a:lnSpc>
                <a:spcPct val="115000"/>
              </a:lnSpc>
              <a:spcAft>
                <a:spcPts val="1000"/>
              </a:spcAft>
            </a:pPr>
            <a:r>
              <a:rPr lang="fr-FR" dirty="0">
                <a:latin typeface="Arial" panose="020B0604020202020204" pitchFamily="34" charset="0"/>
                <a:ea typeface="Times New Roman" panose="02020603050405020304" pitchFamily="18" charset="0"/>
                <a:cs typeface="Calibri" panose="020F0502020204030204" pitchFamily="34" charset="0"/>
              </a:rPr>
              <a:t>Image : détoure des pièces matricées et plie </a:t>
            </a:r>
          </a:p>
          <a:p>
            <a:pPr indent="449580">
              <a:lnSpc>
                <a:spcPct val="115000"/>
              </a:lnSpc>
              <a:spcAft>
                <a:spcPts val="1000"/>
              </a:spcAft>
            </a:pPr>
            <a:endParaRPr lang="fr-FR" dirty="0">
              <a:latin typeface="Arial" panose="020B0604020202020204" pitchFamily="34" charset="0"/>
              <a:ea typeface="Times New Roman" panose="02020603050405020304" pitchFamily="18" charset="0"/>
              <a:cs typeface="Calibri" panose="020F0502020204030204" pitchFamily="34" charset="0"/>
            </a:endParaRPr>
          </a:p>
        </p:txBody>
      </p:sp>
      <p:sp>
        <p:nvSpPr>
          <p:cNvPr id="11" name="Titre 1">
            <a:extLst>
              <a:ext uri="{FF2B5EF4-FFF2-40B4-BE49-F238E27FC236}">
                <a16:creationId xmlns="" xmlns:a16="http://schemas.microsoft.com/office/drawing/2014/main" id="{E5685470-78F4-4681-ACA9-0DB93E91231A}"/>
              </a:ext>
            </a:extLst>
          </p:cNvPr>
          <p:cNvSpPr txBox="1">
            <a:spLocks/>
          </p:cNvSpPr>
          <p:nvPr/>
        </p:nvSpPr>
        <p:spPr>
          <a:xfrm>
            <a:off x="2787188" y="115022"/>
            <a:ext cx="6457604" cy="6843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400" b="1" dirty="0" smtClean="0">
                <a:solidFill>
                  <a:srgbClr val="4472C4"/>
                </a:solidFill>
                <a:ea typeface="Times New Roman" panose="02020603050405020304" pitchFamily="18" charset="0"/>
                <a:cs typeface="Calibri" panose="020F0502020204030204" pitchFamily="34" charset="0"/>
              </a:rPr>
              <a:t>Ma </a:t>
            </a:r>
            <a:r>
              <a:rPr lang="fr-FR" sz="4400" b="1" dirty="0">
                <a:solidFill>
                  <a:srgbClr val="4472C4"/>
                </a:solidFill>
                <a:ea typeface="Times New Roman" panose="02020603050405020304" pitchFamily="18" charset="0"/>
                <a:cs typeface="Calibri" panose="020F0502020204030204" pitchFamily="34" charset="0"/>
              </a:rPr>
              <a:t>carrière </a:t>
            </a:r>
            <a:r>
              <a:rPr lang="fr-FR" sz="4400" b="1" dirty="0" smtClean="0">
                <a:solidFill>
                  <a:srgbClr val="4472C4"/>
                </a:solidFill>
                <a:ea typeface="Times New Roman" panose="02020603050405020304" pitchFamily="18" charset="0"/>
                <a:cs typeface="Calibri" panose="020F0502020204030204" pitchFamily="34" charset="0"/>
              </a:rPr>
              <a:t>professionnelle</a:t>
            </a:r>
            <a:endParaRPr lang="fr-FR" sz="4400" b="1" dirty="0">
              <a:solidFill>
                <a:srgbClr val="4472C4"/>
              </a:solidFill>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9275619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3421C6A8-26E6-4BDA-B52F-331267F1092F}"/>
              </a:ext>
            </a:extLst>
          </p:cNvPr>
          <p:cNvSpPr>
            <a:spLocks noGrp="1"/>
          </p:cNvSpPr>
          <p:nvPr>
            <p:ph type="title"/>
          </p:nvPr>
        </p:nvSpPr>
        <p:spPr>
          <a:xfrm>
            <a:off x="838200" y="354734"/>
            <a:ext cx="9885218" cy="964911"/>
          </a:xfrm>
        </p:spPr>
        <p:txBody>
          <a:bodyPr>
            <a:normAutofit/>
          </a:bodyPr>
          <a:lstStyle/>
          <a:p>
            <a:r>
              <a:rPr lang="fr-FR" b="1" dirty="0">
                <a:solidFill>
                  <a:srgbClr val="4472C4"/>
                </a:solidFill>
                <a:ea typeface="Times New Roman" panose="02020603050405020304" pitchFamily="18" charset="0"/>
                <a:cs typeface="Calibri" panose="020F0502020204030204" pitchFamily="34" charset="0"/>
              </a:rPr>
              <a:t>Organigramme SICAME service des </a:t>
            </a:r>
            <a:r>
              <a:rPr lang="fr-FR" b="1" dirty="0" smtClean="0">
                <a:solidFill>
                  <a:srgbClr val="4472C4"/>
                </a:solidFill>
                <a:ea typeface="Times New Roman" panose="02020603050405020304" pitchFamily="18" charset="0"/>
                <a:cs typeface="Calibri" panose="020F0502020204030204" pitchFamily="34" charset="0"/>
              </a:rPr>
              <a:t>Presses</a:t>
            </a:r>
            <a:endParaRPr lang="fr-FR" b="1" dirty="0">
              <a:solidFill>
                <a:srgbClr val="4472C4"/>
              </a:solidFill>
            </a:endParaRPr>
          </a:p>
        </p:txBody>
      </p:sp>
      <p:graphicFrame>
        <p:nvGraphicFramePr>
          <p:cNvPr id="4" name="Espace réservé du contenu 3">
            <a:extLst>
              <a:ext uri="{FF2B5EF4-FFF2-40B4-BE49-F238E27FC236}">
                <a16:creationId xmlns="" xmlns:a16="http://schemas.microsoft.com/office/drawing/2014/main" id="{58AEF1E0-B17F-492A-B53D-EC8E7783FFA1}"/>
              </a:ext>
            </a:extLst>
          </p:cNvPr>
          <p:cNvGraphicFramePr>
            <a:graphicFrameLocks noGrp="1"/>
          </p:cNvGraphicFramePr>
          <p:nvPr>
            <p:ph idx="1"/>
            <p:extLst>
              <p:ext uri="{D42A27DB-BD31-4B8C-83A1-F6EECF244321}">
                <p14:modId xmlns:p14="http://schemas.microsoft.com/office/powerpoint/2010/main" val="369963892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Ellipse 4">
            <a:extLst>
              <a:ext uri="{FF2B5EF4-FFF2-40B4-BE49-F238E27FC236}">
                <a16:creationId xmlns="" xmlns:a16="http://schemas.microsoft.com/office/drawing/2014/main" id="{4E1EC7BF-8A80-4107-8C22-46AE428529B5}"/>
              </a:ext>
            </a:extLst>
          </p:cNvPr>
          <p:cNvSpPr/>
          <p:nvPr/>
        </p:nvSpPr>
        <p:spPr>
          <a:xfrm>
            <a:off x="2258291" y="4308764"/>
            <a:ext cx="1842654" cy="1233053"/>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 xmlns:a16="http://schemas.microsoft.com/office/drawing/2014/main" id="{950B9D57-BB89-42F8-B3D5-6E08E292ACD0}"/>
              </a:ext>
            </a:extLst>
          </p:cNvPr>
          <p:cNvSpPr/>
          <p:nvPr/>
        </p:nvSpPr>
        <p:spPr>
          <a:xfrm>
            <a:off x="228599" y="5839689"/>
            <a:ext cx="7744691" cy="390363"/>
          </a:xfrm>
          <a:prstGeom prst="rect">
            <a:avLst/>
          </a:prstGeom>
        </p:spPr>
        <p:txBody>
          <a:bodyPr wrap="square">
            <a:spAutoFit/>
          </a:bodyPr>
          <a:lstStyle/>
          <a:p>
            <a:pPr indent="449580">
              <a:lnSpc>
                <a:spcPct val="115000"/>
              </a:lnSpc>
              <a:spcAft>
                <a:spcPts val="0"/>
              </a:spcAft>
            </a:pPr>
            <a:r>
              <a:rPr lang="fr-FR" sz="1600" dirty="0">
                <a:latin typeface="Arial" panose="020B0604020202020204" pitchFamily="34" charset="0"/>
                <a:ea typeface="Times New Roman" panose="02020603050405020304" pitchFamily="18" charset="0"/>
                <a:cs typeface="Calibri" panose="020F0502020204030204" pitchFamily="34" charset="0"/>
              </a:rPr>
              <a:t>Marie-Christine, régleur représente la branche féminine</a:t>
            </a:r>
            <a:endParaRPr lang="fr-FR" sz="1600" dirty="0">
              <a:latin typeface="Calibri" panose="020F0502020204030204" pitchFamily="34" charset="0"/>
              <a:ea typeface="Times New Roman" panose="02020603050405020304" pitchFamily="18" charset="0"/>
              <a:cs typeface="Calibri" panose="020F0502020204030204" pitchFamily="34" charset="0"/>
            </a:endParaRPr>
          </a:p>
        </p:txBody>
      </p:sp>
      <p:cxnSp>
        <p:nvCxnSpPr>
          <p:cNvPr id="10" name="Connecteur droit avec flèche 9">
            <a:extLst>
              <a:ext uri="{FF2B5EF4-FFF2-40B4-BE49-F238E27FC236}">
                <a16:creationId xmlns="" xmlns:a16="http://schemas.microsoft.com/office/drawing/2014/main" id="{BF621600-9CFD-4271-A795-571DC1E4975D}"/>
              </a:ext>
            </a:extLst>
          </p:cNvPr>
          <p:cNvCxnSpPr/>
          <p:nvPr/>
        </p:nvCxnSpPr>
        <p:spPr>
          <a:xfrm>
            <a:off x="1492827" y="5243944"/>
            <a:ext cx="0" cy="5957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5382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 xmlns:a16="http://schemas.microsoft.com/office/drawing/2014/main" id="{97EA6A21-1290-4CE1-914E-D53564B3980D}"/>
              </a:ext>
            </a:extLst>
          </p:cNvPr>
          <p:cNvGraphicFramePr>
            <a:graphicFrameLocks noGrp="1"/>
          </p:cNvGraphicFramePr>
          <p:nvPr>
            <p:ph idx="1"/>
            <p:extLst>
              <p:ext uri="{D42A27DB-BD31-4B8C-83A1-F6EECF244321}">
                <p14:modId xmlns:p14="http://schemas.microsoft.com/office/powerpoint/2010/main" val="2989545033"/>
              </p:ext>
            </p:extLst>
          </p:nvPr>
        </p:nvGraphicFramePr>
        <p:xfrm>
          <a:off x="838200" y="1441306"/>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re 4">
            <a:extLst>
              <a:ext uri="{FF2B5EF4-FFF2-40B4-BE49-F238E27FC236}">
                <a16:creationId xmlns="" xmlns:a16="http://schemas.microsoft.com/office/drawing/2014/main" id="{A2D1B745-294E-4AA8-8008-7FFF4633F0E4}"/>
              </a:ext>
            </a:extLst>
          </p:cNvPr>
          <p:cNvSpPr>
            <a:spLocks noGrp="1"/>
          </p:cNvSpPr>
          <p:nvPr>
            <p:ph type="title"/>
          </p:nvPr>
        </p:nvSpPr>
        <p:spPr>
          <a:xfrm>
            <a:off x="729403" y="365878"/>
            <a:ext cx="10733195" cy="825291"/>
          </a:xfrm>
          <a:prstGeom prst="rect">
            <a:avLst/>
          </a:prstGeom>
        </p:spPr>
        <p:txBody>
          <a:bodyPr wrap="none">
            <a:spAutoFit/>
          </a:bodyPr>
          <a:lstStyle/>
          <a:p>
            <a:pPr algn="ctr">
              <a:lnSpc>
                <a:spcPct val="115000"/>
              </a:lnSpc>
              <a:spcAft>
                <a:spcPts val="1000"/>
              </a:spcAft>
            </a:pPr>
            <a:r>
              <a:rPr lang="fr-FR" b="1" dirty="0">
                <a:solidFill>
                  <a:srgbClr val="4472C4"/>
                </a:solidFill>
                <a:ea typeface="Times New Roman" panose="02020603050405020304" pitchFamily="18" charset="0"/>
                <a:cs typeface="Calibri" panose="020F0502020204030204" pitchFamily="34" charset="0"/>
              </a:rPr>
              <a:t>Organigramme composition service des Presses</a:t>
            </a:r>
            <a:endParaRPr lang="fr-FR" sz="1050" b="1" dirty="0">
              <a:solidFill>
                <a:srgbClr val="4472C4"/>
              </a:solidFill>
              <a:effectLst/>
              <a:ea typeface="Times New Roman" panose="02020603050405020304" pitchFamily="18" charset="0"/>
              <a:cs typeface="Calibri" panose="020F0502020204030204" pitchFamily="34" charset="0"/>
            </a:endParaRPr>
          </a:p>
        </p:txBody>
      </p:sp>
      <p:sp>
        <p:nvSpPr>
          <p:cNvPr id="6" name="Rectangle 5">
            <a:extLst>
              <a:ext uri="{FF2B5EF4-FFF2-40B4-BE49-F238E27FC236}">
                <a16:creationId xmlns="" xmlns:a16="http://schemas.microsoft.com/office/drawing/2014/main" id="{3AC635C2-43EC-46D6-B60F-9FF6484124AA}"/>
              </a:ext>
            </a:extLst>
          </p:cNvPr>
          <p:cNvSpPr/>
          <p:nvPr/>
        </p:nvSpPr>
        <p:spPr>
          <a:xfrm>
            <a:off x="2674359" y="5377338"/>
            <a:ext cx="6843281" cy="857671"/>
          </a:xfrm>
          <a:prstGeom prst="rect">
            <a:avLst/>
          </a:prstGeom>
        </p:spPr>
        <p:txBody>
          <a:bodyPr wrap="square">
            <a:spAutoFit/>
          </a:bodyPr>
          <a:lstStyle/>
          <a:p>
            <a:pPr>
              <a:lnSpc>
                <a:spcPct val="115000"/>
              </a:lnSpc>
              <a:spcAft>
                <a:spcPts val="1000"/>
              </a:spcAft>
            </a:pPr>
            <a:r>
              <a:rPr lang="fr-FR" dirty="0">
                <a:latin typeface="Arial" panose="020B0604020202020204" pitchFamily="34" charset="0"/>
                <a:ea typeface="Times New Roman" panose="02020603050405020304" pitchFamily="18" charset="0"/>
                <a:cs typeface="Calibri" panose="020F0502020204030204" pitchFamily="34" charset="0"/>
              </a:rPr>
              <a:t>6 CDI </a:t>
            </a:r>
          </a:p>
          <a:p>
            <a:pPr>
              <a:lnSpc>
                <a:spcPct val="115000"/>
              </a:lnSpc>
              <a:spcAft>
                <a:spcPts val="1000"/>
              </a:spcAft>
            </a:pPr>
            <a:r>
              <a:rPr lang="fr-FR" dirty="0">
                <a:latin typeface="Arial" panose="020B0604020202020204" pitchFamily="34" charset="0"/>
                <a:ea typeface="Times New Roman" panose="02020603050405020304" pitchFamily="18" charset="0"/>
                <a:cs typeface="Calibri" panose="020F0502020204030204" pitchFamily="34" charset="0"/>
              </a:rPr>
              <a:t>10 contrats en intérim </a:t>
            </a:r>
            <a:r>
              <a:rPr lang="fr-FR" dirty="0" smtClean="0">
                <a:latin typeface="Arial" panose="020B0604020202020204" pitchFamily="34" charset="0"/>
                <a:ea typeface="Times New Roman" panose="02020603050405020304" pitchFamily="18" charset="0"/>
                <a:cs typeface="Calibri" panose="020F0502020204030204" pitchFamily="34" charset="0"/>
              </a:rPr>
              <a:t>de </a:t>
            </a:r>
            <a:r>
              <a:rPr lang="fr-FR" dirty="0">
                <a:latin typeface="Arial" panose="020B0604020202020204" pitchFamily="34" charset="0"/>
                <a:ea typeface="Times New Roman" panose="02020603050405020304" pitchFamily="18" charset="0"/>
                <a:cs typeface="Calibri" panose="020F0502020204030204" pitchFamily="34" charset="0"/>
              </a:rPr>
              <a:t>18 à 65 ans</a:t>
            </a:r>
          </a:p>
        </p:txBody>
      </p:sp>
    </p:spTree>
    <p:extLst>
      <p:ext uri="{BB962C8B-B14F-4D97-AF65-F5344CB8AC3E}">
        <p14:creationId xmlns:p14="http://schemas.microsoft.com/office/powerpoint/2010/main" val="27029611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 xmlns:a16="http://schemas.microsoft.com/office/drawing/2014/main" id="{8B62B71F-BC46-4722-8545-E773AD51DFF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8" name="Rectangle 7">
            <a:extLst>
              <a:ext uri="{FF2B5EF4-FFF2-40B4-BE49-F238E27FC236}">
                <a16:creationId xmlns="" xmlns:a16="http://schemas.microsoft.com/office/drawing/2014/main" id="{F5753464-9828-466A-88AC-294EDB3EA7EB}"/>
              </a:ext>
            </a:extLst>
          </p:cNvPr>
          <p:cNvSpPr>
            <a:spLocks noChangeArrowheads="1"/>
          </p:cNvSpPr>
          <p:nvPr/>
        </p:nvSpPr>
        <p:spPr bwMode="auto">
          <a:xfrm>
            <a:off x="-80010" y="6172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30" name="Rectangle 29">
            <a:extLst>
              <a:ext uri="{FF2B5EF4-FFF2-40B4-BE49-F238E27FC236}">
                <a16:creationId xmlns="" xmlns:a16="http://schemas.microsoft.com/office/drawing/2014/main" id="{5A3F20C6-7C89-4002-83E8-332D7B0F1ED9}"/>
              </a:ext>
            </a:extLst>
          </p:cNvPr>
          <p:cNvSpPr/>
          <p:nvPr/>
        </p:nvSpPr>
        <p:spPr>
          <a:xfrm>
            <a:off x="4206410" y="202366"/>
            <a:ext cx="3223961" cy="769441"/>
          </a:xfrm>
          <a:prstGeom prst="rect">
            <a:avLst/>
          </a:prstGeom>
        </p:spPr>
        <p:txBody>
          <a:bodyPr wrap="none">
            <a:spAutoFit/>
          </a:bodyPr>
          <a:lstStyle/>
          <a:p>
            <a:pPr algn="ctr"/>
            <a:r>
              <a:rPr lang="fr-FR" sz="4400" b="1" dirty="0">
                <a:solidFill>
                  <a:srgbClr val="4472C4"/>
                </a:solidFill>
                <a:latin typeface="+mj-lt"/>
                <a:ea typeface="Times New Roman" panose="02020603050405020304" pitchFamily="18" charset="0"/>
              </a:rPr>
              <a:t>Mes </a:t>
            </a:r>
            <a:r>
              <a:rPr lang="fr-FR" sz="4400" b="1" dirty="0" smtClean="0">
                <a:solidFill>
                  <a:srgbClr val="4472C4"/>
                </a:solidFill>
                <a:latin typeface="+mj-lt"/>
                <a:ea typeface="Times New Roman" panose="02020603050405020304" pitchFamily="18" charset="0"/>
              </a:rPr>
              <a:t>missions</a:t>
            </a:r>
            <a:endParaRPr lang="fr-FR" sz="4400" b="1" dirty="0">
              <a:solidFill>
                <a:srgbClr val="4472C4"/>
              </a:solidFill>
              <a:latin typeface="+mj-lt"/>
            </a:endParaRPr>
          </a:p>
        </p:txBody>
      </p:sp>
      <p:sp>
        <p:nvSpPr>
          <p:cNvPr id="7" name="Espace réservé du contenu 1"/>
          <p:cNvSpPr txBox="1">
            <a:spLocks/>
          </p:cNvSpPr>
          <p:nvPr/>
        </p:nvSpPr>
        <p:spPr>
          <a:xfrm>
            <a:off x="204355" y="1236518"/>
            <a:ext cx="11783290" cy="51331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Ø"/>
            </a:pPr>
            <a:r>
              <a:rPr lang="fr-FR" sz="1800" dirty="0" smtClean="0"/>
              <a:t>Contrôler, vérifier, organiser suivant les urgences </a:t>
            </a:r>
            <a:r>
              <a:rPr lang="fr-FR" sz="1800" dirty="0"/>
              <a:t>l’activité du service des </a:t>
            </a:r>
            <a:r>
              <a:rPr lang="fr-FR" sz="1800" dirty="0" smtClean="0"/>
              <a:t>presses affiché au MV</a:t>
            </a:r>
          </a:p>
          <a:p>
            <a:pPr marL="285750" indent="-285750">
              <a:buFont typeface="Wingdings" panose="05000000000000000000" pitchFamily="2" charset="2"/>
              <a:buChar char="Ø"/>
            </a:pPr>
            <a:endParaRPr lang="fr-FR" sz="1800" dirty="0" smtClean="0"/>
          </a:p>
          <a:p>
            <a:pPr marL="285750" indent="-285750">
              <a:buFont typeface="Wingdings" panose="05000000000000000000" pitchFamily="2" charset="2"/>
              <a:buChar char="Ø"/>
            </a:pPr>
            <a:r>
              <a:rPr lang="fr-FR" sz="1800" dirty="0" smtClean="0"/>
              <a:t>Identification et rédaction d’une DOIM pour les besoins en équipement par le service outillage</a:t>
            </a:r>
          </a:p>
          <a:p>
            <a:pPr marL="285750" indent="-285750">
              <a:buFont typeface="Wingdings" panose="05000000000000000000" pitchFamily="2" charset="2"/>
              <a:buChar char="Ø"/>
            </a:pPr>
            <a:endParaRPr lang="fr-FR" sz="1800" dirty="0" smtClean="0"/>
          </a:p>
          <a:p>
            <a:pPr marL="285750" indent="-285750">
              <a:buFont typeface="Wingdings" panose="05000000000000000000" pitchFamily="2" charset="2"/>
              <a:buChar char="Ø"/>
            </a:pPr>
            <a:r>
              <a:rPr lang="fr-FR" sz="1800" dirty="0" smtClean="0"/>
              <a:t>Affecter le personnel sur les postes en fonction des besoins clients</a:t>
            </a:r>
          </a:p>
          <a:p>
            <a:pPr marL="285750" indent="-285750">
              <a:buFont typeface="Wingdings" panose="05000000000000000000" pitchFamily="2" charset="2"/>
              <a:buChar char="Ø"/>
            </a:pPr>
            <a:endParaRPr lang="fr-FR" sz="1800" dirty="0" smtClean="0"/>
          </a:p>
          <a:p>
            <a:pPr marL="285750" indent="-285750">
              <a:buFont typeface="Wingdings" panose="05000000000000000000" pitchFamily="2" charset="2"/>
              <a:buChar char="Ø"/>
            </a:pPr>
            <a:r>
              <a:rPr lang="fr-FR" sz="1800" dirty="0" smtClean="0"/>
              <a:t>Vérifier la performance de l’atelier en termes de qualité, de sécurité et d’environnement</a:t>
            </a:r>
          </a:p>
          <a:p>
            <a:pPr marL="285750" indent="-285750">
              <a:buFont typeface="Wingdings" panose="05000000000000000000" pitchFamily="2" charset="2"/>
              <a:buChar char="Ø"/>
            </a:pPr>
            <a:endParaRPr lang="fr-FR" sz="1800" dirty="0" smtClean="0"/>
          </a:p>
          <a:p>
            <a:pPr marL="285750" indent="-285750">
              <a:buFont typeface="Wingdings" panose="05000000000000000000" pitchFamily="2" charset="2"/>
              <a:buChar char="Ø"/>
            </a:pPr>
            <a:r>
              <a:rPr lang="fr-FR" sz="1800" dirty="0" smtClean="0"/>
              <a:t>Animer et participer au MV pour mettre à disposition les ressources pour combler les retards et les besoins clients</a:t>
            </a:r>
          </a:p>
          <a:p>
            <a:pPr marL="285750" indent="-285750">
              <a:buFont typeface="Wingdings" panose="05000000000000000000" pitchFamily="2" charset="2"/>
              <a:buChar char="Ø"/>
            </a:pPr>
            <a:endParaRPr lang="fr-FR" sz="1800" dirty="0" smtClean="0"/>
          </a:p>
          <a:p>
            <a:pPr marL="285750" indent="-285750">
              <a:buFont typeface="Wingdings" panose="05000000000000000000" pitchFamily="2" charset="2"/>
              <a:buChar char="Ø"/>
            </a:pPr>
            <a:r>
              <a:rPr lang="fr-FR" sz="1800" dirty="0" smtClean="0"/>
              <a:t>Intervenir et gérer les aléas (techniques, sécurité, environnement) par information à l’ARP et rédaction fiche IPQ, IPS, IPE</a:t>
            </a:r>
          </a:p>
          <a:p>
            <a:pPr marL="285750" indent="-285750">
              <a:buFont typeface="Wingdings" panose="05000000000000000000" pitchFamily="2" charset="2"/>
              <a:buChar char="Ø"/>
            </a:pPr>
            <a:endParaRPr lang="fr-FR" sz="1800" dirty="0" smtClean="0"/>
          </a:p>
          <a:p>
            <a:pPr marL="285750" indent="-285750">
              <a:buFont typeface="Wingdings" panose="05000000000000000000" pitchFamily="2" charset="2"/>
              <a:buChar char="Ø"/>
            </a:pPr>
            <a:r>
              <a:rPr lang="fr-FR" sz="1800" dirty="0" smtClean="0"/>
              <a:t>Participer à l’évolution technique de l’atelier</a:t>
            </a:r>
            <a:endParaRPr lang="fr-FR" sz="1800" dirty="0"/>
          </a:p>
        </p:txBody>
      </p:sp>
    </p:spTree>
    <p:extLst>
      <p:ext uri="{BB962C8B-B14F-4D97-AF65-F5344CB8AC3E}">
        <p14:creationId xmlns:p14="http://schemas.microsoft.com/office/powerpoint/2010/main" val="2449190377"/>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1093</TotalTime>
  <Words>931</Words>
  <Application>Microsoft Office PowerPoint</Application>
  <PresentationFormat>Grand écran</PresentationFormat>
  <Paragraphs>278</Paragraphs>
  <Slides>35</Slides>
  <Notes>35</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35</vt:i4>
      </vt:variant>
    </vt:vector>
  </HeadingPairs>
  <TitlesOfParts>
    <vt:vector size="42" baseType="lpstr">
      <vt:lpstr>Arial</vt:lpstr>
      <vt:lpstr>Calibri</vt:lpstr>
      <vt:lpstr>Calibri Light</vt:lpstr>
      <vt:lpstr>Symbol</vt:lpstr>
      <vt:lpstr>Times New Roman</vt:lpstr>
      <vt:lpstr>Wingdings</vt:lpstr>
      <vt:lpstr>Thème Office</vt:lpstr>
      <vt:lpstr>Présentation PowerPoint</vt:lpstr>
      <vt:lpstr>SOMMAIRE</vt:lpstr>
      <vt:lpstr>Présentation PowerPoint</vt:lpstr>
      <vt:lpstr>Présentation PowerPoint</vt:lpstr>
      <vt:lpstr>SICAME est certifiée</vt:lpstr>
      <vt:lpstr>Présentation PowerPoint</vt:lpstr>
      <vt:lpstr>Organigramme SICAME service des Presses</vt:lpstr>
      <vt:lpstr>Organigramme composition service des Presses</vt:lpstr>
      <vt:lpstr>Présentation PowerPoint</vt:lpstr>
      <vt:lpstr>COMMENT AMELIORER L’ACCÈS AUX OUTILS DE PRODUCTION  DANS LE SECTEUR DES PRESSES MÉCANIQUES ?</vt:lpstr>
      <vt:lpstr>Présentation PowerPoint</vt:lpstr>
      <vt:lpstr>Méthode employée / utilisée</vt:lpstr>
      <vt:lpstr>Présentation PowerPoint</vt:lpstr>
      <vt:lpstr>Perte de temps recherche outils</vt:lpstr>
      <vt:lpstr>Estimation du temps de montage avant et après l’identification des emplacements</vt:lpstr>
      <vt:lpstr>Sécurisation </vt:lpstr>
      <vt:lpstr>Diagramme d’ISHIKAWA</vt:lpstr>
      <vt:lpstr>Méthode des 5 Pourquoi</vt:lpstr>
      <vt:lpstr>5S priorisations</vt:lpstr>
      <vt:lpstr>Application du 5S</vt:lpstr>
      <vt:lpstr>Présentation PowerPoint</vt:lpstr>
      <vt:lpstr>Visuels standard 5S SICAME</vt:lpstr>
      <vt:lpstr>5S les solutions en images</vt:lpstr>
      <vt:lpstr>Solutions retenues grâce au PDCA</vt:lpstr>
      <vt:lpstr>Amélioration et sécurisation outils</vt:lpstr>
      <vt:lpstr>Management visuel section 22 &amp; 27</vt:lpstr>
      <vt:lpstr>Planning</vt:lpstr>
      <vt:lpstr>Prévention des récidives</vt:lpstr>
      <vt:lpstr>Vérification des actions</vt:lpstr>
      <vt:lpstr>Visualisation temps de réglage machines après identification des emplacements outils</vt:lpstr>
      <vt:lpstr>Bilan financier</vt:lpstr>
      <vt:lpstr>Amortissement 5S, sécurisation outils &amp; étagères</vt:lpstr>
      <vt:lpstr>Conclusion</vt:lpstr>
      <vt:lpstr>Remerciements</vt:lpstr>
      <vt:lpstr>Merci de votre attention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Acer</dc:creator>
  <cp:lastModifiedBy>Asus-X751L</cp:lastModifiedBy>
  <cp:revision>242</cp:revision>
  <dcterms:created xsi:type="dcterms:W3CDTF">2018-10-08T11:40:33Z</dcterms:created>
  <dcterms:modified xsi:type="dcterms:W3CDTF">2018-11-03T07:14:23Z</dcterms:modified>
</cp:coreProperties>
</file>